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5" r:id="rId2"/>
    <p:sldId id="287" r:id="rId3"/>
    <p:sldId id="294" r:id="rId4"/>
    <p:sldId id="289" r:id="rId5"/>
    <p:sldId id="293" r:id="rId6"/>
    <p:sldId id="295" r:id="rId7"/>
    <p:sldId id="297" r:id="rId8"/>
    <p:sldId id="298" r:id="rId9"/>
    <p:sldId id="299" r:id="rId10"/>
    <p:sldId id="300" r:id="rId11"/>
    <p:sldId id="301" r:id="rId12"/>
    <p:sldId id="292" r:id="rId13"/>
    <p:sldId id="291" r:id="rId14"/>
    <p:sldId id="283" r:id="rId15"/>
    <p:sldId id="284" r:id="rId16"/>
    <p:sldId id="288" r:id="rId17"/>
    <p:sldId id="276" r:id="rId18"/>
    <p:sldId id="279" r:id="rId19"/>
    <p:sldId id="278" r:id="rId20"/>
    <p:sldId id="280" r:id="rId21"/>
    <p:sldId id="282" r:id="rId22"/>
    <p:sldId id="268" r:id="rId23"/>
    <p:sldId id="267" r:id="rId24"/>
    <p:sldId id="266" r:id="rId25"/>
    <p:sldId id="265" r:id="rId26"/>
    <p:sldId id="258" r:id="rId27"/>
    <p:sldId id="263" r:id="rId28"/>
    <p:sldId id="264" r:id="rId29"/>
    <p:sldId id="290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80" autoAdjust="0"/>
    <p:restoredTop sz="94660"/>
  </p:normalViewPr>
  <p:slideViewPr>
    <p:cSldViewPr snapToGrid="0">
      <p:cViewPr>
        <p:scale>
          <a:sx n="100" d="100"/>
          <a:sy n="100" d="100"/>
        </p:scale>
        <p:origin x="624" y="3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3536C-8E75-60EF-7CEE-AE0FA3443C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CD0E1B-8B03-B80B-DC04-EFD76D2B9B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7F7D6-F168-AE5A-9182-30A66A4A0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9/17/2024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2A7633-BE90-84F5-4287-5440D08D7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80D6B4-07A5-5A33-8A27-65962751A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3792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D7793-BCFF-49A8-C7FE-565E858F0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80CF15-7FC4-F987-57E7-C864547F5B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74A09-6AB3-358E-BFCD-213A2D3C6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9/17/2024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08A513-3B24-3FDD-EE02-DB846B5B4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C84341-536E-9B17-5BF7-5385C202E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026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189ECF-B7C9-4FFB-04E4-3E7AAFF151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9FEE10-3AD3-2BA2-2883-43F5225B9E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4FECDC-DF8A-6226-0C0C-36D5EC8B2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9/17/2024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B6B236-CD78-5BE5-D565-587391BCD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548957-FE7B-B468-935D-A4858173A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6421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FACAB-AF7D-F0D1-531A-F3DE081D6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A01640-4DA1-150F-6924-4FFC5F547E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252990-AF9D-B385-68C8-356E2F06D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9/17/2024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7D1083-E628-F330-E0C3-D2F88981A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1260C6-05EE-1761-7DCB-9C7D0F6D9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023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B9D54-685D-4D1E-C0EE-CB4EDD584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F1BC81-0CE2-580F-6E24-A603DA0820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270DC1-956C-11B9-28B1-167282B64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9/17/2024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D576ED-96D0-FA71-26D0-06EB46345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9C8F8C-780E-46D5-56C3-13AA04269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095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3FE81-5BF3-41AC-0054-D963A993F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D76CDF-33AA-7BE6-5E32-13B996C080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0BFE41-B679-34C6-8734-29570F6CCC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BD23F6-A14B-DBE6-8A49-A0EB8DC5C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9/17/2024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4A3377-DA05-88C5-BD74-A8CA2A5D0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0AEEB2-72A2-D5F5-5C00-379677E19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175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50393-0152-D355-B88D-808E81000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4F6527-B3FA-7895-A45D-E38A29C6B1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71948C-50E5-DD6B-6FD5-BDE7175DCB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D6D39D-2AB5-A87C-C37B-6A52A4A4A0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A38665-8AAB-CBD4-20C0-FD43256C7D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F28779-336F-3515-E940-5E70F90DC2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9/17/2024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ADAE92-2290-11F3-CB2D-27C655519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5A042D-CA94-4C01-F3D8-762B0CE4A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556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95701-9D6E-DF62-AF16-16D690DE7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965E91-C9E7-536A-8B74-D49764C68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9/17/2024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35CD3D-D99F-0AF2-DB68-E927EF754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EFD1D5-DFC0-FB93-D6E1-A208EB01A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388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419B16-CDDB-75E6-7A6B-CD791E862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9/17/2024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29D6F1-14BA-FAA8-4546-F8CDFDF24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430968-A6C3-E35C-4C43-9A96C9EF6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278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5C3C4-4D47-C7D2-2BAE-FE0984564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6E6E9E-9AE3-4FA9-015A-9BA13250CA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2615E1-59F3-F883-8359-854D8C7E64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DCE1DC-864B-F24E-5BB7-02AAD6EFC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9/17/2024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1F8502-D0D4-0161-D09E-280BD5524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EA28EF-DE44-0602-5624-0B222BFF6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687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9FD86-1FFD-12C8-E349-DEC66F251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FC9526D-6E32-D634-7EA6-740E42CEFB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A4AB93-64D9-D962-D01C-E4FE649423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9B7809-E12E-DD68-4146-1681D64D6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9/17/2024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4701B9-9CD3-EC7C-25F3-2ECFA29ED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78D819-6B20-5202-6100-6FA04D1A3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210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619786-7B07-0848-F275-B2588B646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3D15F8-5871-C1E7-765E-DB912093E9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5DF533-E907-4757-979A-A0969BC9E9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B972CA-75D3-464B-AB07-BF3EA83BD9C3}" type="datetimeFigureOut">
              <a:rPr lang="en-US" smtClean="0"/>
              <a:t>9/17/2024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24ACB8-66A2-5E48-21A4-29B7846374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FDB0D7-D8D0-1113-421C-D55858DEB3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555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13" Type="http://schemas.openxmlformats.org/officeDocument/2006/relationships/image" Target="../media/image128.png"/><Relationship Id="rId18" Type="http://schemas.openxmlformats.org/officeDocument/2006/relationships/image" Target="../media/image133.png"/><Relationship Id="rId3" Type="http://schemas.openxmlformats.org/officeDocument/2006/relationships/image" Target="../media/image123.png"/><Relationship Id="rId21" Type="http://schemas.openxmlformats.org/officeDocument/2006/relationships/image" Target="../media/image136.png"/><Relationship Id="rId7" Type="http://schemas.openxmlformats.org/officeDocument/2006/relationships/image" Target="../media/image127.png"/><Relationship Id="rId12" Type="http://schemas.openxmlformats.org/officeDocument/2006/relationships/image" Target="../media/image109.png"/><Relationship Id="rId17" Type="http://schemas.openxmlformats.org/officeDocument/2006/relationships/image" Target="../media/image132.png"/><Relationship Id="rId2" Type="http://schemas.openxmlformats.org/officeDocument/2006/relationships/image" Target="../media/image122.png"/><Relationship Id="rId16" Type="http://schemas.openxmlformats.org/officeDocument/2006/relationships/image" Target="../media/image131.png"/><Relationship Id="rId20" Type="http://schemas.openxmlformats.org/officeDocument/2006/relationships/image" Target="../media/image13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6.png"/><Relationship Id="rId11" Type="http://schemas.openxmlformats.org/officeDocument/2006/relationships/image" Target="../media/image108.png"/><Relationship Id="rId5" Type="http://schemas.openxmlformats.org/officeDocument/2006/relationships/image" Target="../media/image125.png"/><Relationship Id="rId15" Type="http://schemas.openxmlformats.org/officeDocument/2006/relationships/image" Target="../media/image130.png"/><Relationship Id="rId23" Type="http://schemas.openxmlformats.org/officeDocument/2006/relationships/image" Target="../media/image138.png"/><Relationship Id="rId10" Type="http://schemas.openxmlformats.org/officeDocument/2006/relationships/image" Target="../media/image107.png"/><Relationship Id="rId19" Type="http://schemas.openxmlformats.org/officeDocument/2006/relationships/image" Target="../media/image134.png"/><Relationship Id="rId4" Type="http://schemas.openxmlformats.org/officeDocument/2006/relationships/image" Target="../media/image124.png"/><Relationship Id="rId9" Type="http://schemas.openxmlformats.org/officeDocument/2006/relationships/image" Target="../media/image106.png"/><Relationship Id="rId14" Type="http://schemas.openxmlformats.org/officeDocument/2006/relationships/image" Target="../media/image129.png"/><Relationship Id="rId22" Type="http://schemas.openxmlformats.org/officeDocument/2006/relationships/image" Target="../media/image13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13" Type="http://schemas.openxmlformats.org/officeDocument/2006/relationships/image" Target="../media/image145.png"/><Relationship Id="rId18" Type="http://schemas.openxmlformats.org/officeDocument/2006/relationships/image" Target="../media/image150.png"/><Relationship Id="rId3" Type="http://schemas.openxmlformats.org/officeDocument/2006/relationships/image" Target="../media/image106.png"/><Relationship Id="rId7" Type="http://schemas.openxmlformats.org/officeDocument/2006/relationships/image" Target="../media/image139.png"/><Relationship Id="rId12" Type="http://schemas.openxmlformats.org/officeDocument/2006/relationships/image" Target="../media/image144.png"/><Relationship Id="rId17" Type="http://schemas.openxmlformats.org/officeDocument/2006/relationships/image" Target="../media/image149.png"/><Relationship Id="rId2" Type="http://schemas.openxmlformats.org/officeDocument/2006/relationships/image" Target="../media/image105.png"/><Relationship Id="rId16" Type="http://schemas.openxmlformats.org/officeDocument/2006/relationships/image" Target="../media/image14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9.png"/><Relationship Id="rId11" Type="http://schemas.openxmlformats.org/officeDocument/2006/relationships/image" Target="../media/image143.png"/><Relationship Id="rId5" Type="http://schemas.openxmlformats.org/officeDocument/2006/relationships/image" Target="../media/image108.png"/><Relationship Id="rId15" Type="http://schemas.openxmlformats.org/officeDocument/2006/relationships/image" Target="../media/image147.png"/><Relationship Id="rId10" Type="http://schemas.openxmlformats.org/officeDocument/2006/relationships/image" Target="../media/image142.png"/><Relationship Id="rId19" Type="http://schemas.openxmlformats.org/officeDocument/2006/relationships/image" Target="../media/image151.png"/><Relationship Id="rId4" Type="http://schemas.openxmlformats.org/officeDocument/2006/relationships/image" Target="../media/image107.png"/><Relationship Id="rId9" Type="http://schemas.openxmlformats.org/officeDocument/2006/relationships/image" Target="../media/image141.png"/><Relationship Id="rId14" Type="http://schemas.openxmlformats.org/officeDocument/2006/relationships/image" Target="../media/image14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png"/><Relationship Id="rId3" Type="http://schemas.openxmlformats.org/officeDocument/2006/relationships/image" Target="../media/image153.png"/><Relationship Id="rId7" Type="http://schemas.openxmlformats.org/officeDocument/2006/relationships/image" Target="../media/image1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6.png"/><Relationship Id="rId5" Type="http://schemas.openxmlformats.org/officeDocument/2006/relationships/image" Target="../media/image155.png"/><Relationship Id="rId4" Type="http://schemas.openxmlformats.org/officeDocument/2006/relationships/image" Target="../media/image154.png"/><Relationship Id="rId9" Type="http://schemas.openxmlformats.org/officeDocument/2006/relationships/image" Target="../media/image15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png"/><Relationship Id="rId3" Type="http://schemas.openxmlformats.org/officeDocument/2006/relationships/image" Target="../media/image160.png"/><Relationship Id="rId7" Type="http://schemas.openxmlformats.org/officeDocument/2006/relationships/image" Target="../media/image164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3.png"/><Relationship Id="rId11" Type="http://schemas.openxmlformats.org/officeDocument/2006/relationships/image" Target="../media/image168.png"/><Relationship Id="rId5" Type="http://schemas.openxmlformats.org/officeDocument/2006/relationships/image" Target="../media/image162.png"/><Relationship Id="rId10" Type="http://schemas.openxmlformats.org/officeDocument/2006/relationships/image" Target="../media/image167.png"/><Relationship Id="rId4" Type="http://schemas.openxmlformats.org/officeDocument/2006/relationships/image" Target="../media/image161.png"/><Relationship Id="rId9" Type="http://schemas.openxmlformats.org/officeDocument/2006/relationships/image" Target="../media/image16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3.png"/><Relationship Id="rId5" Type="http://schemas.openxmlformats.org/officeDocument/2006/relationships/image" Target="../media/image172.png"/><Relationship Id="rId4" Type="http://schemas.openxmlformats.org/officeDocument/2006/relationships/image" Target="../media/image17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9.png"/><Relationship Id="rId4" Type="http://schemas.openxmlformats.org/officeDocument/2006/relationships/image" Target="../media/image17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5.png"/><Relationship Id="rId3" Type="http://schemas.openxmlformats.org/officeDocument/2006/relationships/image" Target="../media/image180.png"/><Relationship Id="rId7" Type="http://schemas.openxmlformats.org/officeDocument/2006/relationships/image" Target="../media/image184.png"/><Relationship Id="rId2" Type="http://schemas.openxmlformats.org/officeDocument/2006/relationships/image" Target="../media/image15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3.png"/><Relationship Id="rId5" Type="http://schemas.openxmlformats.org/officeDocument/2006/relationships/image" Target="../media/image182.png"/><Relationship Id="rId4" Type="http://schemas.openxmlformats.org/officeDocument/2006/relationships/image" Target="../media/image181.png"/><Relationship Id="rId9" Type="http://schemas.openxmlformats.org/officeDocument/2006/relationships/image" Target="../media/image50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9.png"/><Relationship Id="rId7" Type="http://schemas.openxmlformats.org/officeDocument/2006/relationships/image" Target="../media/image2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3.png"/><Relationship Id="rId3" Type="http://schemas.openxmlformats.org/officeDocument/2006/relationships/image" Target="../media/image189.png"/><Relationship Id="rId7" Type="http://schemas.openxmlformats.org/officeDocument/2006/relationships/image" Target="../media/image192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00.png"/><Relationship Id="rId5" Type="http://schemas.openxmlformats.org/officeDocument/2006/relationships/image" Target="../media/image191.png"/><Relationship Id="rId10" Type="http://schemas.openxmlformats.org/officeDocument/2006/relationships/image" Target="../media/image195.png"/><Relationship Id="rId4" Type="http://schemas.openxmlformats.org/officeDocument/2006/relationships/image" Target="../media/image190.png"/><Relationship Id="rId9" Type="http://schemas.openxmlformats.org/officeDocument/2006/relationships/image" Target="../media/image19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0.png"/><Relationship Id="rId5" Type="http://schemas.openxmlformats.org/officeDocument/2006/relationships/image" Target="../media/image199.png"/><Relationship Id="rId4" Type="http://schemas.openxmlformats.org/officeDocument/2006/relationships/image" Target="../media/image19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7" Type="http://schemas.openxmlformats.org/officeDocument/2006/relationships/image" Target="../media/image208.png"/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7.png"/><Relationship Id="rId5" Type="http://schemas.openxmlformats.org/officeDocument/2006/relationships/image" Target="../media/image206.png"/><Relationship Id="rId4" Type="http://schemas.openxmlformats.org/officeDocument/2006/relationships/image" Target="../media/image205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3.png"/><Relationship Id="rId18" Type="http://schemas.openxmlformats.org/officeDocument/2006/relationships/image" Target="../media/image38.png"/><Relationship Id="rId26" Type="http://schemas.openxmlformats.org/officeDocument/2006/relationships/image" Target="../media/image46.png"/><Relationship Id="rId3" Type="http://schemas.openxmlformats.org/officeDocument/2006/relationships/image" Target="../media/image24.png"/><Relationship Id="rId21" Type="http://schemas.openxmlformats.org/officeDocument/2006/relationships/image" Target="../media/image41.png"/><Relationship Id="rId34" Type="http://schemas.openxmlformats.org/officeDocument/2006/relationships/image" Target="../media/image17.png"/><Relationship Id="rId7" Type="http://schemas.openxmlformats.org/officeDocument/2006/relationships/image" Target="../media/image15.png"/><Relationship Id="rId12" Type="http://schemas.openxmlformats.org/officeDocument/2006/relationships/image" Target="../media/image32.png"/><Relationship Id="rId17" Type="http://schemas.openxmlformats.org/officeDocument/2006/relationships/image" Target="../media/image37.png"/><Relationship Id="rId25" Type="http://schemas.openxmlformats.org/officeDocument/2006/relationships/image" Target="../media/image45.png"/><Relationship Id="rId33" Type="http://schemas.openxmlformats.org/officeDocument/2006/relationships/image" Target="../media/image52.png"/><Relationship Id="rId2" Type="http://schemas.openxmlformats.org/officeDocument/2006/relationships/image" Target="../media/image23.png"/><Relationship Id="rId16" Type="http://schemas.openxmlformats.org/officeDocument/2006/relationships/image" Target="../media/image36.png"/><Relationship Id="rId20" Type="http://schemas.openxmlformats.org/officeDocument/2006/relationships/image" Target="../media/image40.png"/><Relationship Id="rId29" Type="http://schemas.openxmlformats.org/officeDocument/2006/relationships/image" Target="../media/image4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png"/><Relationship Id="rId11" Type="http://schemas.openxmlformats.org/officeDocument/2006/relationships/image" Target="../media/image31.png"/><Relationship Id="rId24" Type="http://schemas.openxmlformats.org/officeDocument/2006/relationships/image" Target="../media/image44.png"/><Relationship Id="rId32" Type="http://schemas.openxmlformats.org/officeDocument/2006/relationships/image" Target="../media/image51.png"/><Relationship Id="rId5" Type="http://schemas.openxmlformats.org/officeDocument/2006/relationships/image" Target="../media/image26.png"/><Relationship Id="rId15" Type="http://schemas.openxmlformats.org/officeDocument/2006/relationships/image" Target="../media/image35.png"/><Relationship Id="rId23" Type="http://schemas.openxmlformats.org/officeDocument/2006/relationships/image" Target="../media/image43.png"/><Relationship Id="rId28" Type="http://schemas.openxmlformats.org/officeDocument/2006/relationships/image" Target="../media/image16.png"/><Relationship Id="rId10" Type="http://schemas.openxmlformats.org/officeDocument/2006/relationships/image" Target="../media/image30.png"/><Relationship Id="rId19" Type="http://schemas.openxmlformats.org/officeDocument/2006/relationships/image" Target="../media/image39.png"/><Relationship Id="rId31" Type="http://schemas.openxmlformats.org/officeDocument/2006/relationships/image" Target="../media/image50.png"/><Relationship Id="rId4" Type="http://schemas.openxmlformats.org/officeDocument/2006/relationships/image" Target="../media/image25.png"/><Relationship Id="rId9" Type="http://schemas.openxmlformats.org/officeDocument/2006/relationships/image" Target="../media/image29.png"/><Relationship Id="rId14" Type="http://schemas.openxmlformats.org/officeDocument/2006/relationships/image" Target="../media/image34.png"/><Relationship Id="rId22" Type="http://schemas.openxmlformats.org/officeDocument/2006/relationships/image" Target="../media/image42.png"/><Relationship Id="rId27" Type="http://schemas.openxmlformats.org/officeDocument/2006/relationships/image" Target="../media/image47.png"/><Relationship Id="rId30" Type="http://schemas.openxmlformats.org/officeDocument/2006/relationships/image" Target="../media/image49.png"/><Relationship Id="rId8" Type="http://schemas.openxmlformats.org/officeDocument/2006/relationships/image" Target="../media/image2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9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6.png"/><Relationship Id="rId5" Type="http://schemas.openxmlformats.org/officeDocument/2006/relationships/image" Target="../media/image8.png"/><Relationship Id="rId4" Type="http://schemas.openxmlformats.org/officeDocument/2006/relationships/image" Target="../media/image55.png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8.png"/><Relationship Id="rId18" Type="http://schemas.openxmlformats.org/officeDocument/2006/relationships/image" Target="../media/image72.png"/><Relationship Id="rId26" Type="http://schemas.openxmlformats.org/officeDocument/2006/relationships/image" Target="../media/image79.png"/><Relationship Id="rId39" Type="http://schemas.openxmlformats.org/officeDocument/2006/relationships/image" Target="../media/image11.png"/><Relationship Id="rId21" Type="http://schemas.openxmlformats.org/officeDocument/2006/relationships/image" Target="../media/image10.png"/><Relationship Id="rId34" Type="http://schemas.openxmlformats.org/officeDocument/2006/relationships/image" Target="../media/image87.png"/><Relationship Id="rId7" Type="http://schemas.openxmlformats.org/officeDocument/2006/relationships/image" Target="../media/image62.png"/><Relationship Id="rId12" Type="http://schemas.openxmlformats.org/officeDocument/2006/relationships/image" Target="../media/image67.png"/><Relationship Id="rId17" Type="http://schemas.openxmlformats.org/officeDocument/2006/relationships/image" Target="../media/image71.png"/><Relationship Id="rId25" Type="http://schemas.openxmlformats.org/officeDocument/2006/relationships/image" Target="../media/image78.png"/><Relationship Id="rId33" Type="http://schemas.openxmlformats.org/officeDocument/2006/relationships/image" Target="../media/image86.png"/><Relationship Id="rId38" Type="http://schemas.openxmlformats.org/officeDocument/2006/relationships/image" Target="../media/image91.png"/><Relationship Id="rId2" Type="http://schemas.openxmlformats.org/officeDocument/2006/relationships/image" Target="../media/image57.png"/><Relationship Id="rId16" Type="http://schemas.openxmlformats.org/officeDocument/2006/relationships/image" Target="../media/image70.png"/><Relationship Id="rId20" Type="http://schemas.openxmlformats.org/officeDocument/2006/relationships/image" Target="../media/image74.png"/><Relationship Id="rId29" Type="http://schemas.openxmlformats.org/officeDocument/2006/relationships/image" Target="../media/image8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1.png"/><Relationship Id="rId11" Type="http://schemas.openxmlformats.org/officeDocument/2006/relationships/image" Target="../media/image66.png"/><Relationship Id="rId24" Type="http://schemas.openxmlformats.org/officeDocument/2006/relationships/image" Target="../media/image77.png"/><Relationship Id="rId32" Type="http://schemas.openxmlformats.org/officeDocument/2006/relationships/image" Target="../media/image85.png"/><Relationship Id="rId37" Type="http://schemas.openxmlformats.org/officeDocument/2006/relationships/image" Target="../media/image90.png"/><Relationship Id="rId5" Type="http://schemas.openxmlformats.org/officeDocument/2006/relationships/image" Target="../media/image60.png"/><Relationship Id="rId15" Type="http://schemas.openxmlformats.org/officeDocument/2006/relationships/image" Target="../media/image69.png"/><Relationship Id="rId23" Type="http://schemas.openxmlformats.org/officeDocument/2006/relationships/image" Target="../media/image76.png"/><Relationship Id="rId28" Type="http://schemas.openxmlformats.org/officeDocument/2006/relationships/image" Target="../media/image81.png"/><Relationship Id="rId36" Type="http://schemas.openxmlformats.org/officeDocument/2006/relationships/image" Target="../media/image89.png"/><Relationship Id="rId10" Type="http://schemas.openxmlformats.org/officeDocument/2006/relationships/image" Target="../media/image65.png"/><Relationship Id="rId19" Type="http://schemas.openxmlformats.org/officeDocument/2006/relationships/image" Target="../media/image73.png"/><Relationship Id="rId31" Type="http://schemas.openxmlformats.org/officeDocument/2006/relationships/image" Target="../media/image84.png"/><Relationship Id="rId4" Type="http://schemas.openxmlformats.org/officeDocument/2006/relationships/image" Target="../media/image59.png"/><Relationship Id="rId9" Type="http://schemas.openxmlformats.org/officeDocument/2006/relationships/image" Target="../media/image64.png"/><Relationship Id="rId14" Type="http://schemas.openxmlformats.org/officeDocument/2006/relationships/image" Target="../media/image12.png"/><Relationship Id="rId22" Type="http://schemas.openxmlformats.org/officeDocument/2006/relationships/image" Target="../media/image75.png"/><Relationship Id="rId27" Type="http://schemas.openxmlformats.org/officeDocument/2006/relationships/image" Target="../media/image80.png"/><Relationship Id="rId30" Type="http://schemas.openxmlformats.org/officeDocument/2006/relationships/image" Target="../media/image83.png"/><Relationship Id="rId35" Type="http://schemas.openxmlformats.org/officeDocument/2006/relationships/image" Target="../media/image88.png"/><Relationship Id="rId8" Type="http://schemas.openxmlformats.org/officeDocument/2006/relationships/image" Target="../media/image63.png"/><Relationship Id="rId3" Type="http://schemas.openxmlformats.org/officeDocument/2006/relationships/image" Target="../media/image5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93.png"/><Relationship Id="rId7" Type="http://schemas.openxmlformats.org/officeDocument/2006/relationships/image" Target="../media/image96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5.png"/><Relationship Id="rId5" Type="http://schemas.openxmlformats.org/officeDocument/2006/relationships/image" Target="../media/image6.png"/><Relationship Id="rId4" Type="http://schemas.openxmlformats.org/officeDocument/2006/relationships/image" Target="../media/image94.png"/><Relationship Id="rId9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7" Type="http://schemas.openxmlformats.org/officeDocument/2006/relationships/image" Target="../media/image3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13" Type="http://schemas.openxmlformats.org/officeDocument/2006/relationships/image" Target="../media/image112.png"/><Relationship Id="rId18" Type="http://schemas.openxmlformats.org/officeDocument/2006/relationships/image" Target="../media/image117.png"/><Relationship Id="rId3" Type="http://schemas.openxmlformats.org/officeDocument/2006/relationships/image" Target="../media/image103.png"/><Relationship Id="rId21" Type="http://schemas.openxmlformats.org/officeDocument/2006/relationships/image" Target="../media/image120.png"/><Relationship Id="rId7" Type="http://schemas.openxmlformats.org/officeDocument/2006/relationships/image" Target="../media/image106.png"/><Relationship Id="rId12" Type="http://schemas.openxmlformats.org/officeDocument/2006/relationships/image" Target="../media/image111.png"/><Relationship Id="rId17" Type="http://schemas.openxmlformats.org/officeDocument/2006/relationships/image" Target="../media/image116.png"/><Relationship Id="rId2" Type="http://schemas.openxmlformats.org/officeDocument/2006/relationships/image" Target="../media/image102.png"/><Relationship Id="rId16" Type="http://schemas.openxmlformats.org/officeDocument/2006/relationships/image" Target="../media/image115.png"/><Relationship Id="rId20" Type="http://schemas.openxmlformats.org/officeDocument/2006/relationships/image" Target="../media/image11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5.png"/><Relationship Id="rId11" Type="http://schemas.openxmlformats.org/officeDocument/2006/relationships/image" Target="../media/image110.png"/><Relationship Id="rId5" Type="http://schemas.openxmlformats.org/officeDocument/2006/relationships/image" Target="../media/image4.png"/><Relationship Id="rId15" Type="http://schemas.openxmlformats.org/officeDocument/2006/relationships/image" Target="../media/image114.png"/><Relationship Id="rId23" Type="http://schemas.openxmlformats.org/officeDocument/2006/relationships/image" Target="../media/image5.png"/><Relationship Id="rId10" Type="http://schemas.openxmlformats.org/officeDocument/2006/relationships/image" Target="../media/image109.png"/><Relationship Id="rId19" Type="http://schemas.openxmlformats.org/officeDocument/2006/relationships/image" Target="../media/image118.png"/><Relationship Id="rId4" Type="http://schemas.openxmlformats.org/officeDocument/2006/relationships/image" Target="../media/image104.png"/><Relationship Id="rId9" Type="http://schemas.openxmlformats.org/officeDocument/2006/relationships/image" Target="../media/image108.png"/><Relationship Id="rId14" Type="http://schemas.openxmlformats.org/officeDocument/2006/relationships/image" Target="../media/image113.png"/><Relationship Id="rId22" Type="http://schemas.openxmlformats.org/officeDocument/2006/relationships/image" Target="../media/image1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C94A7-0D1F-5F7A-76A1-D1CB99A49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r>
              <a:rPr lang="en-US" dirty="0"/>
              <a:t>    X200          x170         x130            x120          x100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C54364C6-4630-2228-155F-5A371E868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22" y="1093156"/>
            <a:ext cx="2241323" cy="1697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F67252B0-9E90-9F0E-F75C-F89F952A5938}"/>
              </a:ext>
            </a:extLst>
          </p:cNvPr>
          <p:cNvGrpSpPr/>
          <p:nvPr/>
        </p:nvGrpSpPr>
        <p:grpSpPr>
          <a:xfrm>
            <a:off x="2413782" y="1093155"/>
            <a:ext cx="2277532" cy="1697669"/>
            <a:chOff x="2590801" y="1197930"/>
            <a:chExt cx="2277532" cy="1697669"/>
          </a:xfrm>
        </p:grpSpPr>
        <p:pic>
          <p:nvPicPr>
            <p:cNvPr id="5" name="Picture 10">
              <a:extLst>
                <a:ext uri="{FF2B5EF4-FFF2-40B4-BE49-F238E27FC236}">
                  <a16:creationId xmlns:a16="http://schemas.microsoft.com/office/drawing/2014/main" id="{98E8233B-5C7B-F1A1-8EE3-041C6E4E429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1486"/>
            <a:stretch/>
          </p:blipFill>
          <p:spPr bwMode="auto">
            <a:xfrm>
              <a:off x="2590801" y="1197930"/>
              <a:ext cx="982605" cy="16976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12">
              <a:extLst>
                <a:ext uri="{FF2B5EF4-FFF2-40B4-BE49-F238E27FC236}">
                  <a16:creationId xmlns:a16="http://schemas.microsoft.com/office/drawing/2014/main" id="{EB8082F1-364D-64AD-9CB4-7F94C1D981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73406" y="1462112"/>
              <a:ext cx="1294927" cy="10613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" name="Picture 4">
            <a:extLst>
              <a:ext uri="{FF2B5EF4-FFF2-40B4-BE49-F238E27FC236}">
                <a16:creationId xmlns:a16="http://schemas.microsoft.com/office/drawing/2014/main" id="{346A2C10-B2A8-0FFA-966E-FE900F36BA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3873" y="4279495"/>
            <a:ext cx="2328202" cy="1541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ED517F2C-A1F9-E8D1-4514-9DD9AADA34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2263" y="2581825"/>
            <a:ext cx="2328202" cy="1541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D0C61B42-157D-76D9-26E0-3043A1617473}"/>
              </a:ext>
            </a:extLst>
          </p:cNvPr>
          <p:cNvSpPr/>
          <p:nvPr/>
        </p:nvSpPr>
        <p:spPr>
          <a:xfrm>
            <a:off x="3479139" y="3732399"/>
            <a:ext cx="916108" cy="26741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PROG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E961565-5DBB-709A-C4F5-0CACD6DB50FA}"/>
              </a:ext>
            </a:extLst>
          </p:cNvPr>
          <p:cNvSpPr/>
          <p:nvPr/>
        </p:nvSpPr>
        <p:spPr>
          <a:xfrm>
            <a:off x="3479139" y="5398611"/>
            <a:ext cx="916108" cy="26741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PROG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0AE58A0-C249-1B4D-767B-F8B035E3C54D}"/>
              </a:ext>
            </a:extLst>
          </p:cNvPr>
          <p:cNvGrpSpPr/>
          <p:nvPr/>
        </p:nvGrpSpPr>
        <p:grpSpPr>
          <a:xfrm>
            <a:off x="4680213" y="1075839"/>
            <a:ext cx="2125956" cy="1697671"/>
            <a:chOff x="4946982" y="1128037"/>
            <a:chExt cx="2125956" cy="1697671"/>
          </a:xfrm>
        </p:grpSpPr>
        <p:pic>
          <p:nvPicPr>
            <p:cNvPr id="24" name="Picture 16">
              <a:extLst>
                <a:ext uri="{FF2B5EF4-FFF2-40B4-BE49-F238E27FC236}">
                  <a16:creationId xmlns:a16="http://schemas.microsoft.com/office/drawing/2014/main" id="{D4716700-781C-0A76-9B9D-C55745522E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30149" y="1483478"/>
              <a:ext cx="1242789" cy="1018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14">
              <a:extLst>
                <a:ext uri="{FF2B5EF4-FFF2-40B4-BE49-F238E27FC236}">
                  <a16:creationId xmlns:a16="http://schemas.microsoft.com/office/drawing/2014/main" id="{0FFEDC91-0F22-339F-89A2-C7BBF6A5F92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7899"/>
            <a:stretch/>
          </p:blipFill>
          <p:spPr bwMode="auto">
            <a:xfrm>
              <a:off x="4946982" y="1128037"/>
              <a:ext cx="785009" cy="1697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7B8AFF9-528F-A35F-439B-ED10E81D8200}"/>
              </a:ext>
            </a:extLst>
          </p:cNvPr>
          <p:cNvGrpSpPr/>
          <p:nvPr/>
        </p:nvGrpSpPr>
        <p:grpSpPr>
          <a:xfrm>
            <a:off x="7021043" y="1039191"/>
            <a:ext cx="1954616" cy="1697671"/>
            <a:chOff x="6497124" y="4593267"/>
            <a:chExt cx="1954616" cy="1697671"/>
          </a:xfrm>
        </p:grpSpPr>
        <p:pic>
          <p:nvPicPr>
            <p:cNvPr id="27" name="Picture 14">
              <a:extLst>
                <a:ext uri="{FF2B5EF4-FFF2-40B4-BE49-F238E27FC236}">
                  <a16:creationId xmlns:a16="http://schemas.microsoft.com/office/drawing/2014/main" id="{31253CD0-2530-8879-3260-E1259877969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9270"/>
            <a:stretch/>
          </p:blipFill>
          <p:spPr bwMode="auto">
            <a:xfrm>
              <a:off x="6497124" y="4593267"/>
              <a:ext cx="682609" cy="1697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18">
              <a:extLst>
                <a:ext uri="{FF2B5EF4-FFF2-40B4-BE49-F238E27FC236}">
                  <a16:creationId xmlns:a16="http://schemas.microsoft.com/office/drawing/2014/main" id="{F6FC7165-5932-6C19-9B26-598425F9C7E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535" t="12628" b="13327"/>
            <a:stretch/>
          </p:blipFill>
          <p:spPr bwMode="auto">
            <a:xfrm>
              <a:off x="7208951" y="4947409"/>
              <a:ext cx="1242789" cy="9484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1" name="Picture 2">
            <a:extLst>
              <a:ext uri="{FF2B5EF4-FFF2-40B4-BE49-F238E27FC236}">
                <a16:creationId xmlns:a16="http://schemas.microsoft.com/office/drawing/2014/main" id="{E0D18BB0-2194-DD28-E701-23FF02BB60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8305" y="2478822"/>
            <a:ext cx="2328202" cy="1594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10">
            <a:extLst>
              <a:ext uri="{FF2B5EF4-FFF2-40B4-BE49-F238E27FC236}">
                <a16:creationId xmlns:a16="http://schemas.microsoft.com/office/drawing/2014/main" id="{50BBCE32-B7E4-9245-B08E-6B6A73C3EE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9433" y="3839859"/>
            <a:ext cx="2289809" cy="1568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12">
            <a:extLst>
              <a:ext uri="{FF2B5EF4-FFF2-40B4-BE49-F238E27FC236}">
                <a16:creationId xmlns:a16="http://schemas.microsoft.com/office/drawing/2014/main" id="{6D97DCA4-6F75-2465-E070-C51B3BE65A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9916" y="5169027"/>
            <a:ext cx="2289327" cy="1568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6" name="Group 55">
            <a:extLst>
              <a:ext uri="{FF2B5EF4-FFF2-40B4-BE49-F238E27FC236}">
                <a16:creationId xmlns:a16="http://schemas.microsoft.com/office/drawing/2014/main" id="{CE0AE888-B839-6614-8CC5-2C600C11CAB1}"/>
              </a:ext>
            </a:extLst>
          </p:cNvPr>
          <p:cNvGrpSpPr/>
          <p:nvPr/>
        </p:nvGrpSpPr>
        <p:grpSpPr>
          <a:xfrm>
            <a:off x="9600178" y="1035424"/>
            <a:ext cx="1893401" cy="1568658"/>
            <a:chOff x="9390085" y="1140199"/>
            <a:chExt cx="1893401" cy="1568658"/>
          </a:xfrm>
        </p:grpSpPr>
        <p:pic>
          <p:nvPicPr>
            <p:cNvPr id="54" name="Picture 8">
              <a:extLst>
                <a:ext uri="{FF2B5EF4-FFF2-40B4-BE49-F238E27FC236}">
                  <a16:creationId xmlns:a16="http://schemas.microsoft.com/office/drawing/2014/main" id="{972972A2-D90B-1030-53DD-16B83E641B5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7250"/>
            <a:stretch/>
          </p:blipFill>
          <p:spPr bwMode="auto">
            <a:xfrm>
              <a:off x="9390085" y="1140199"/>
              <a:ext cx="642916" cy="15686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5" name="Picture 12">
              <a:extLst>
                <a:ext uri="{FF2B5EF4-FFF2-40B4-BE49-F238E27FC236}">
                  <a16:creationId xmlns:a16="http://schemas.microsoft.com/office/drawing/2014/main" id="{F587B998-DEDE-46E2-1F6E-67B54A6AE99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574" t="15626" r="1960" b="20248"/>
            <a:stretch/>
          </p:blipFill>
          <p:spPr bwMode="auto">
            <a:xfrm>
              <a:off x="10040697" y="1325563"/>
              <a:ext cx="1242789" cy="9581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" name="Picture 6">
            <a:extLst>
              <a:ext uri="{FF2B5EF4-FFF2-40B4-BE49-F238E27FC236}">
                <a16:creationId xmlns:a16="http://schemas.microsoft.com/office/drawing/2014/main" id="{AFA73A8B-DBA7-2D34-8515-EA274E10FF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5241" y="2478822"/>
            <a:ext cx="2328202" cy="1594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8">
            <a:extLst>
              <a:ext uri="{FF2B5EF4-FFF2-40B4-BE49-F238E27FC236}">
                <a16:creationId xmlns:a16="http://schemas.microsoft.com/office/drawing/2014/main" id="{070BA8D7-8B60-C943-1B60-A91B3F944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5241" y="3828882"/>
            <a:ext cx="2289327" cy="1568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10">
            <a:extLst>
              <a:ext uri="{FF2B5EF4-FFF2-40B4-BE49-F238E27FC236}">
                <a16:creationId xmlns:a16="http://schemas.microsoft.com/office/drawing/2014/main" id="{E33BAA95-1573-9582-1568-C9C9432F93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5724" y="5176779"/>
            <a:ext cx="2289327" cy="1568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9" name="Rectangle 1038">
            <a:extLst>
              <a:ext uri="{FF2B5EF4-FFF2-40B4-BE49-F238E27FC236}">
                <a16:creationId xmlns:a16="http://schemas.microsoft.com/office/drawing/2014/main" id="{2806BEB1-C39C-6D39-B5F0-16FB312E5A76}"/>
              </a:ext>
            </a:extLst>
          </p:cNvPr>
          <p:cNvSpPr/>
          <p:nvPr/>
        </p:nvSpPr>
        <p:spPr>
          <a:xfrm>
            <a:off x="8020053" y="3670296"/>
            <a:ext cx="916108" cy="26741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PROG</a:t>
            </a:r>
          </a:p>
        </p:txBody>
      </p:sp>
      <p:sp>
        <p:nvSpPr>
          <p:cNvPr id="1040" name="Rectangle 1039">
            <a:extLst>
              <a:ext uri="{FF2B5EF4-FFF2-40B4-BE49-F238E27FC236}">
                <a16:creationId xmlns:a16="http://schemas.microsoft.com/office/drawing/2014/main" id="{CCAB0795-2FB3-419B-8E32-A577D3F00394}"/>
              </a:ext>
            </a:extLst>
          </p:cNvPr>
          <p:cNvSpPr/>
          <p:nvPr/>
        </p:nvSpPr>
        <p:spPr>
          <a:xfrm>
            <a:off x="8041296" y="4994920"/>
            <a:ext cx="916108" cy="26741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PROG</a:t>
            </a:r>
          </a:p>
        </p:txBody>
      </p:sp>
      <p:sp>
        <p:nvSpPr>
          <p:cNvPr id="1041" name="Rectangle 1040">
            <a:extLst>
              <a:ext uri="{FF2B5EF4-FFF2-40B4-BE49-F238E27FC236}">
                <a16:creationId xmlns:a16="http://schemas.microsoft.com/office/drawing/2014/main" id="{097AFD11-D138-EF48-7666-24F3CF06E1B4}"/>
              </a:ext>
            </a:extLst>
          </p:cNvPr>
          <p:cNvSpPr/>
          <p:nvPr/>
        </p:nvSpPr>
        <p:spPr>
          <a:xfrm>
            <a:off x="8020053" y="6313097"/>
            <a:ext cx="916108" cy="26741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PROG</a:t>
            </a:r>
          </a:p>
        </p:txBody>
      </p:sp>
      <p:sp>
        <p:nvSpPr>
          <p:cNvPr id="1042" name="Rectangle 1041">
            <a:extLst>
              <a:ext uri="{FF2B5EF4-FFF2-40B4-BE49-F238E27FC236}">
                <a16:creationId xmlns:a16="http://schemas.microsoft.com/office/drawing/2014/main" id="{959A4E93-022C-B24A-B286-D9AB2E03DC1C}"/>
              </a:ext>
            </a:extLst>
          </p:cNvPr>
          <p:cNvSpPr/>
          <p:nvPr/>
        </p:nvSpPr>
        <p:spPr>
          <a:xfrm>
            <a:off x="10579905" y="3669521"/>
            <a:ext cx="916108" cy="26741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PROG</a:t>
            </a:r>
          </a:p>
        </p:txBody>
      </p:sp>
      <p:sp>
        <p:nvSpPr>
          <p:cNvPr id="1043" name="Rectangle 1042">
            <a:extLst>
              <a:ext uri="{FF2B5EF4-FFF2-40B4-BE49-F238E27FC236}">
                <a16:creationId xmlns:a16="http://schemas.microsoft.com/office/drawing/2014/main" id="{173F2DFC-87CD-B484-FECD-81AEA2577C45}"/>
              </a:ext>
            </a:extLst>
          </p:cNvPr>
          <p:cNvSpPr/>
          <p:nvPr/>
        </p:nvSpPr>
        <p:spPr>
          <a:xfrm>
            <a:off x="10571268" y="4994920"/>
            <a:ext cx="916108" cy="26741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PROG</a:t>
            </a:r>
          </a:p>
        </p:txBody>
      </p:sp>
      <p:sp>
        <p:nvSpPr>
          <p:cNvPr id="1044" name="Rectangle 1043">
            <a:extLst>
              <a:ext uri="{FF2B5EF4-FFF2-40B4-BE49-F238E27FC236}">
                <a16:creationId xmlns:a16="http://schemas.microsoft.com/office/drawing/2014/main" id="{0FCDDA8A-8428-81E3-0380-C3E96C2A8A9B}"/>
              </a:ext>
            </a:extLst>
          </p:cNvPr>
          <p:cNvSpPr/>
          <p:nvPr/>
        </p:nvSpPr>
        <p:spPr>
          <a:xfrm>
            <a:off x="10583227" y="6354344"/>
            <a:ext cx="916108" cy="26741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PROG</a:t>
            </a:r>
          </a:p>
        </p:txBody>
      </p:sp>
    </p:spTree>
    <p:extLst>
      <p:ext uri="{BB962C8B-B14F-4D97-AF65-F5344CB8AC3E}">
        <p14:creationId xmlns:p14="http://schemas.microsoft.com/office/powerpoint/2010/main" val="7217325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361E05CD-459D-DD68-6147-A7B85CD33962}"/>
              </a:ext>
            </a:extLst>
          </p:cNvPr>
          <p:cNvGrpSpPr/>
          <p:nvPr/>
        </p:nvGrpSpPr>
        <p:grpSpPr>
          <a:xfrm>
            <a:off x="9093385" y="2421810"/>
            <a:ext cx="3081545" cy="2273840"/>
            <a:chOff x="9136649" y="2417324"/>
            <a:chExt cx="3081545" cy="227384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3267B82E-3C92-8858-9FB8-FB259412BAEC}"/>
                </a:ext>
              </a:extLst>
            </p:cNvPr>
            <p:cNvGrpSpPr/>
            <p:nvPr/>
          </p:nvGrpSpPr>
          <p:grpSpPr>
            <a:xfrm>
              <a:off x="9150350" y="2417324"/>
              <a:ext cx="3067844" cy="2130633"/>
              <a:chOff x="9150350" y="2623604"/>
              <a:chExt cx="3067844" cy="2130633"/>
            </a:xfrm>
          </p:grpSpPr>
          <p:pic>
            <p:nvPicPr>
              <p:cNvPr id="5128" name="Picture 8">
                <a:extLst>
                  <a:ext uri="{FF2B5EF4-FFF2-40B4-BE49-F238E27FC236}">
                    <a16:creationId xmlns:a16="http://schemas.microsoft.com/office/drawing/2014/main" id="{15CC971C-C2EC-0FA9-D28B-CAFCDB5B493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150350" y="2623604"/>
                <a:ext cx="3024580" cy="197373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62" name="Picture 14">
                <a:extLst>
                  <a:ext uri="{FF2B5EF4-FFF2-40B4-BE49-F238E27FC236}">
                    <a16:creationId xmlns:a16="http://schemas.microsoft.com/office/drawing/2014/main" id="{6FEA77E9-1EA6-309F-9162-308AAA8D568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150350" y="2752272"/>
                <a:ext cx="3067844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E0C86141-8C83-25DC-020D-15BB54E3C7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36649" y="2689199"/>
              <a:ext cx="3067844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820666E-AB0F-0E9E-FEBB-92A475B5E566}"/>
              </a:ext>
            </a:extLst>
          </p:cNvPr>
          <p:cNvGrpSpPr/>
          <p:nvPr/>
        </p:nvGrpSpPr>
        <p:grpSpPr>
          <a:xfrm>
            <a:off x="9064255" y="4592176"/>
            <a:ext cx="3067844" cy="2265824"/>
            <a:chOff x="9150350" y="4624443"/>
            <a:chExt cx="3067844" cy="2265824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53B76B97-29D4-2700-4FD6-0AA75491A535}"/>
                </a:ext>
              </a:extLst>
            </p:cNvPr>
            <p:cNvGrpSpPr/>
            <p:nvPr/>
          </p:nvGrpSpPr>
          <p:grpSpPr>
            <a:xfrm>
              <a:off x="9150350" y="4624443"/>
              <a:ext cx="3067844" cy="2130235"/>
              <a:chOff x="9150350" y="4542077"/>
              <a:chExt cx="3067844" cy="2130235"/>
            </a:xfrm>
          </p:grpSpPr>
          <p:pic>
            <p:nvPicPr>
              <p:cNvPr id="5130" name="Picture 10">
                <a:extLst>
                  <a:ext uri="{FF2B5EF4-FFF2-40B4-BE49-F238E27FC236}">
                    <a16:creationId xmlns:a16="http://schemas.microsoft.com/office/drawing/2014/main" id="{184B44B7-3EE0-A287-CBE1-9E248EF3358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150350" y="4542077"/>
                <a:ext cx="3024580" cy="197373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64" name="Picture 16">
                <a:extLst>
                  <a:ext uri="{FF2B5EF4-FFF2-40B4-BE49-F238E27FC236}">
                    <a16:creationId xmlns:a16="http://schemas.microsoft.com/office/drawing/2014/main" id="{D2EE28D3-0EBC-6865-F7E7-6472A5E7BFB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150350" y="4670347"/>
                <a:ext cx="3067844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BD30F845-D14D-8725-2AE3-C0BF5C54B4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50350" y="4888302"/>
              <a:ext cx="3067844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a040x170s015 seed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55D694E5-4C13-AD7A-5A48-63979970F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643" y="1058747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EB8F6797-5F1E-E798-F852-C4754D7B3E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1420" y="2925630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613BD4B6-3925-5020-19CD-5CA541869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1244" y="4856035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096000" y="887729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4B4EF33F-FCCB-B337-2893-59E02C0E8375}"/>
              </a:ext>
            </a:extLst>
          </p:cNvPr>
          <p:cNvGrpSpPr/>
          <p:nvPr/>
        </p:nvGrpSpPr>
        <p:grpSpPr>
          <a:xfrm>
            <a:off x="7616428" y="221825"/>
            <a:ext cx="3067844" cy="2319154"/>
            <a:chOff x="7616428" y="221825"/>
            <a:chExt cx="3067844" cy="2319154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DEF3CF2-3178-0AE7-5AE2-9C550F32FEFB}"/>
                </a:ext>
              </a:extLst>
            </p:cNvPr>
            <p:cNvGrpSpPr/>
            <p:nvPr/>
          </p:nvGrpSpPr>
          <p:grpSpPr>
            <a:xfrm>
              <a:off x="7616428" y="221825"/>
              <a:ext cx="3067844" cy="2146793"/>
              <a:chOff x="7616428" y="662781"/>
              <a:chExt cx="3067844" cy="2146793"/>
            </a:xfrm>
          </p:grpSpPr>
          <p:pic>
            <p:nvPicPr>
              <p:cNvPr id="5122" name="Picture 2">
                <a:extLst>
                  <a:ext uri="{FF2B5EF4-FFF2-40B4-BE49-F238E27FC236}">
                    <a16:creationId xmlns:a16="http://schemas.microsoft.com/office/drawing/2014/main" id="{28DFD7BF-C884-4A00-770F-8C3DEF6C07F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38060" y="662781"/>
                <a:ext cx="3024580" cy="197373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60" name="Picture 12">
                <a:extLst>
                  <a:ext uri="{FF2B5EF4-FFF2-40B4-BE49-F238E27FC236}">
                    <a16:creationId xmlns:a16="http://schemas.microsoft.com/office/drawing/2014/main" id="{ABA95F49-4035-C78A-F90F-2C174306096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16428" y="807609"/>
                <a:ext cx="3067844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5922D19C-8AED-C576-5EE0-6E0959708E5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16428" y="539014"/>
              <a:ext cx="3067844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7249483E-2706-DFFC-D04D-EDE5470D6FC1}"/>
              </a:ext>
            </a:extLst>
          </p:cNvPr>
          <p:cNvSpPr/>
          <p:nvPr/>
        </p:nvSpPr>
        <p:spPr>
          <a:xfrm>
            <a:off x="8408033" y="1324321"/>
            <a:ext cx="916108" cy="26741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halted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9A6369D-0285-7D9B-7985-73258375DC9D}"/>
              </a:ext>
            </a:extLst>
          </p:cNvPr>
          <p:cNvGrpSpPr/>
          <p:nvPr/>
        </p:nvGrpSpPr>
        <p:grpSpPr>
          <a:xfrm>
            <a:off x="6253807" y="2463260"/>
            <a:ext cx="3081545" cy="2224374"/>
            <a:chOff x="6247760" y="2367918"/>
            <a:chExt cx="3081545" cy="2224374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1489424D-986F-4F07-B3A2-A625A9B34FDA}"/>
                </a:ext>
              </a:extLst>
            </p:cNvPr>
            <p:cNvGrpSpPr/>
            <p:nvPr/>
          </p:nvGrpSpPr>
          <p:grpSpPr>
            <a:xfrm>
              <a:off x="6247760" y="2367918"/>
              <a:ext cx="3081545" cy="2153995"/>
              <a:chOff x="6246074" y="2436594"/>
              <a:chExt cx="3081545" cy="2153995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AFD0057F-62D6-E629-99A0-233486F50D7B}"/>
                  </a:ext>
                </a:extLst>
              </p:cNvPr>
              <p:cNvGrpSpPr/>
              <p:nvPr/>
            </p:nvGrpSpPr>
            <p:grpSpPr>
              <a:xfrm>
                <a:off x="6254611" y="2436594"/>
                <a:ext cx="3073008" cy="2074117"/>
                <a:chOff x="6254611" y="2436594"/>
                <a:chExt cx="3073008" cy="2074117"/>
              </a:xfrm>
            </p:grpSpPr>
            <p:pic>
              <p:nvPicPr>
                <p:cNvPr id="5124" name="Picture 4">
                  <a:extLst>
                    <a:ext uri="{FF2B5EF4-FFF2-40B4-BE49-F238E27FC236}">
                      <a16:creationId xmlns:a16="http://schemas.microsoft.com/office/drawing/2014/main" id="{4A2C2869-0B91-7845-29BB-C41ECE211A8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59775" y="2436594"/>
                  <a:ext cx="3067844" cy="200196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066" name="Picture 18">
                  <a:extLst>
                    <a:ext uri="{FF2B5EF4-FFF2-40B4-BE49-F238E27FC236}">
                      <a16:creationId xmlns:a16="http://schemas.microsoft.com/office/drawing/2014/main" id="{5BEAB325-3D0D-4902-4B4C-BC407A798C7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54611" y="2508746"/>
                  <a:ext cx="3067844" cy="200196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052" name="Picture 4">
                <a:extLst>
                  <a:ext uri="{FF2B5EF4-FFF2-40B4-BE49-F238E27FC236}">
                    <a16:creationId xmlns:a16="http://schemas.microsoft.com/office/drawing/2014/main" id="{3BB96C7A-F1EF-3088-2054-B1F7A479908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46074" y="2588624"/>
                <a:ext cx="3067844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4098" name="Picture 2">
              <a:extLst>
                <a:ext uri="{FF2B5EF4-FFF2-40B4-BE49-F238E27FC236}">
                  <a16:creationId xmlns:a16="http://schemas.microsoft.com/office/drawing/2014/main" id="{BFF32F7D-C7CD-7326-4281-C5B06D12F7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55015" y="2590327"/>
              <a:ext cx="3067844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5C31EFD7-AE09-C694-0640-D80DCB3D20B3}"/>
              </a:ext>
            </a:extLst>
          </p:cNvPr>
          <p:cNvSpPr/>
          <p:nvPr/>
        </p:nvSpPr>
        <p:spPr>
          <a:xfrm>
            <a:off x="9832182" y="3507805"/>
            <a:ext cx="916108" cy="26741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halted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E4348F3-670C-36F8-D038-1F95D6F3434A}"/>
              </a:ext>
            </a:extLst>
          </p:cNvPr>
          <p:cNvSpPr/>
          <p:nvPr/>
        </p:nvSpPr>
        <p:spPr>
          <a:xfrm>
            <a:off x="9832182" y="5589599"/>
            <a:ext cx="916108" cy="26741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halted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FFB29FD-1910-F15D-993C-6AB4DD25458B}"/>
              </a:ext>
            </a:extLst>
          </p:cNvPr>
          <p:cNvGrpSpPr/>
          <p:nvPr/>
        </p:nvGrpSpPr>
        <p:grpSpPr>
          <a:xfrm>
            <a:off x="6181413" y="4522289"/>
            <a:ext cx="3078500" cy="2232390"/>
            <a:chOff x="6210093" y="4509901"/>
            <a:chExt cx="3078500" cy="2232390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3E59DEF5-80EF-11B3-FAC4-E9E9A7CFADF3}"/>
                </a:ext>
              </a:extLst>
            </p:cNvPr>
            <p:cNvGrpSpPr/>
            <p:nvPr/>
          </p:nvGrpSpPr>
          <p:grpSpPr>
            <a:xfrm>
              <a:off x="6218630" y="4509901"/>
              <a:ext cx="3069963" cy="2147411"/>
              <a:chOff x="6254611" y="4623948"/>
              <a:chExt cx="3069963" cy="2147411"/>
            </a:xfrm>
          </p:grpSpPr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3059A2BE-AC11-88B2-B147-781A61788DC3}"/>
                  </a:ext>
                </a:extLst>
              </p:cNvPr>
              <p:cNvGrpSpPr/>
              <p:nvPr/>
            </p:nvGrpSpPr>
            <p:grpSpPr>
              <a:xfrm>
                <a:off x="6256730" y="4623948"/>
                <a:ext cx="3067844" cy="2056550"/>
                <a:chOff x="6253820" y="4527961"/>
                <a:chExt cx="3067844" cy="2056550"/>
              </a:xfrm>
            </p:grpSpPr>
            <p:pic>
              <p:nvPicPr>
                <p:cNvPr id="5126" name="Picture 6">
                  <a:extLst>
                    <a:ext uri="{FF2B5EF4-FFF2-40B4-BE49-F238E27FC236}">
                      <a16:creationId xmlns:a16="http://schemas.microsoft.com/office/drawing/2014/main" id="{04E11AFC-D5EB-7251-3AB7-823CE54555E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53820" y="4527961"/>
                  <a:ext cx="3067844" cy="200196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068" name="Picture 20">
                  <a:extLst>
                    <a:ext uri="{FF2B5EF4-FFF2-40B4-BE49-F238E27FC236}">
                      <a16:creationId xmlns:a16="http://schemas.microsoft.com/office/drawing/2014/main" id="{D7E2E2A9-F88D-E6E4-84D9-DDA6686A296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64796" y="4610779"/>
                  <a:ext cx="3024580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054" name="Picture 6">
                <a:extLst>
                  <a:ext uri="{FF2B5EF4-FFF2-40B4-BE49-F238E27FC236}">
                    <a16:creationId xmlns:a16="http://schemas.microsoft.com/office/drawing/2014/main" id="{222C8FE5-88F6-C73C-224F-1C91FDC0479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54611" y="4769394"/>
                <a:ext cx="3067844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4102" name="Picture 6">
              <a:extLst>
                <a:ext uri="{FF2B5EF4-FFF2-40B4-BE49-F238E27FC236}">
                  <a16:creationId xmlns:a16="http://schemas.microsoft.com/office/drawing/2014/main" id="{9B179D14-B6DF-82E0-867D-A0B4F1332A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10093" y="4740326"/>
              <a:ext cx="3067844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605071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0" name="Picture 2">
            <a:extLst>
              <a:ext uri="{FF2B5EF4-FFF2-40B4-BE49-F238E27FC236}">
                <a16:creationId xmlns:a16="http://schemas.microsoft.com/office/drawing/2014/main" id="{55D694E5-4C13-AD7A-5A48-63979970F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643" y="1058747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EB8F6797-5F1E-E798-F852-C4754D7B3E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1420" y="2925630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613BD4B6-3925-5020-19CD-5CA541869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1244" y="4856035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194189C5-BF9E-93D4-3155-2F8599450D2F}"/>
              </a:ext>
            </a:extLst>
          </p:cNvPr>
          <p:cNvGrpSpPr/>
          <p:nvPr/>
        </p:nvGrpSpPr>
        <p:grpSpPr>
          <a:xfrm>
            <a:off x="6207613" y="2626946"/>
            <a:ext cx="3067844" cy="2125767"/>
            <a:chOff x="6264403" y="2750748"/>
            <a:chExt cx="3067844" cy="2125767"/>
          </a:xfrm>
        </p:grpSpPr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189CB189-508A-2257-B9DD-76F7658A02F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64403" y="2750748"/>
              <a:ext cx="3067844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8">
              <a:extLst>
                <a:ext uri="{FF2B5EF4-FFF2-40B4-BE49-F238E27FC236}">
                  <a16:creationId xmlns:a16="http://schemas.microsoft.com/office/drawing/2014/main" id="{F42B0756-8F95-29BD-D6ED-E878446D9D9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64403" y="2902783"/>
              <a:ext cx="3024580" cy="19737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266C273-FD8C-B998-B0B3-B2D74F65D34C}"/>
              </a:ext>
            </a:extLst>
          </p:cNvPr>
          <p:cNvGrpSpPr/>
          <p:nvPr/>
        </p:nvGrpSpPr>
        <p:grpSpPr>
          <a:xfrm>
            <a:off x="6185981" y="4663089"/>
            <a:ext cx="3067844" cy="2156633"/>
            <a:chOff x="6264403" y="4724480"/>
            <a:chExt cx="3067844" cy="2156633"/>
          </a:xfrm>
        </p:grpSpPr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51BE0C61-E4E8-DD96-362F-07D93C7F8A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64403" y="4724480"/>
              <a:ext cx="3067844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10">
              <a:extLst>
                <a:ext uri="{FF2B5EF4-FFF2-40B4-BE49-F238E27FC236}">
                  <a16:creationId xmlns:a16="http://schemas.microsoft.com/office/drawing/2014/main" id="{CE9DE952-A5A4-D15B-F271-E5C6BA650F1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64403" y="4879148"/>
              <a:ext cx="3067844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1F7AF782-58BB-FA0A-B213-A247B826F9A8}"/>
              </a:ext>
            </a:extLst>
          </p:cNvPr>
          <p:cNvGrpSpPr/>
          <p:nvPr/>
        </p:nvGrpSpPr>
        <p:grpSpPr>
          <a:xfrm>
            <a:off x="7606151" y="512916"/>
            <a:ext cx="3076470" cy="2145724"/>
            <a:chOff x="7606151" y="512916"/>
            <a:chExt cx="3076470" cy="2145724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5AA8224D-00DB-2124-F1C0-4BF014B241D9}"/>
                </a:ext>
              </a:extLst>
            </p:cNvPr>
            <p:cNvGrpSpPr/>
            <p:nvPr/>
          </p:nvGrpSpPr>
          <p:grpSpPr>
            <a:xfrm>
              <a:off x="7614777" y="512916"/>
              <a:ext cx="3067844" cy="2069218"/>
              <a:chOff x="7614777" y="512916"/>
              <a:chExt cx="3067844" cy="2069218"/>
            </a:xfrm>
          </p:grpSpPr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CF039BDE-0C3E-E30D-86E6-F529A5F9859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14777" y="512916"/>
                <a:ext cx="3024580" cy="197373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" name="Picture 2">
                <a:extLst>
                  <a:ext uri="{FF2B5EF4-FFF2-40B4-BE49-F238E27FC236}">
                    <a16:creationId xmlns:a16="http://schemas.microsoft.com/office/drawing/2014/main" id="{B697845A-5A09-1750-FD06-D108DE62F8F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14777" y="580169"/>
                <a:ext cx="3067844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22" name="Picture 2">
              <a:extLst>
                <a:ext uri="{FF2B5EF4-FFF2-40B4-BE49-F238E27FC236}">
                  <a16:creationId xmlns:a16="http://schemas.microsoft.com/office/drawing/2014/main" id="{7AF68875-0AEA-6091-AACE-B48D7768BA3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06151" y="656675"/>
              <a:ext cx="3067844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42F74857-B5D0-808F-315C-035353A19F87}"/>
              </a:ext>
            </a:extLst>
          </p:cNvPr>
          <p:cNvGrpSpPr/>
          <p:nvPr/>
        </p:nvGrpSpPr>
        <p:grpSpPr>
          <a:xfrm>
            <a:off x="9027689" y="2647178"/>
            <a:ext cx="3067844" cy="2161383"/>
            <a:chOff x="9026321" y="2519128"/>
            <a:chExt cx="3067844" cy="2161383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ED6EA1AA-2764-623A-9794-9FF6772C0888}"/>
                </a:ext>
              </a:extLst>
            </p:cNvPr>
            <p:cNvGrpSpPr/>
            <p:nvPr/>
          </p:nvGrpSpPr>
          <p:grpSpPr>
            <a:xfrm>
              <a:off x="9026321" y="2519128"/>
              <a:ext cx="3067844" cy="2081923"/>
              <a:chOff x="9026321" y="2519128"/>
              <a:chExt cx="3067844" cy="2081923"/>
            </a:xfrm>
          </p:grpSpPr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A48885E6-E646-2902-E66F-CF89FFA0677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47953" y="2519128"/>
                <a:ext cx="3024580" cy="197373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84" name="Picture 12">
                <a:extLst>
                  <a:ext uri="{FF2B5EF4-FFF2-40B4-BE49-F238E27FC236}">
                    <a16:creationId xmlns:a16="http://schemas.microsoft.com/office/drawing/2014/main" id="{02ADE0E6-85DF-9591-1C8E-BCB77ACB98F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26321" y="2599086"/>
                <a:ext cx="3067844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24" name="Picture 4">
              <a:extLst>
                <a:ext uri="{FF2B5EF4-FFF2-40B4-BE49-F238E27FC236}">
                  <a16:creationId xmlns:a16="http://schemas.microsoft.com/office/drawing/2014/main" id="{002257D1-69BC-32F5-1027-DD52D713F39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26321" y="2678546"/>
              <a:ext cx="3067844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354C7B72-BADF-952D-9E51-62BBE0FEE38D}"/>
              </a:ext>
            </a:extLst>
          </p:cNvPr>
          <p:cNvGrpSpPr/>
          <p:nvPr/>
        </p:nvGrpSpPr>
        <p:grpSpPr>
          <a:xfrm>
            <a:off x="9105435" y="4685888"/>
            <a:ext cx="3067844" cy="2170163"/>
            <a:chOff x="9105435" y="4685888"/>
            <a:chExt cx="3067844" cy="2170163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E4C81777-278C-EE76-A40E-3047BC76BA98}"/>
                </a:ext>
              </a:extLst>
            </p:cNvPr>
            <p:cNvGrpSpPr/>
            <p:nvPr/>
          </p:nvGrpSpPr>
          <p:grpSpPr>
            <a:xfrm>
              <a:off x="9105435" y="4685888"/>
              <a:ext cx="3067844" cy="2090702"/>
              <a:chOff x="9105435" y="4685888"/>
              <a:chExt cx="3067844" cy="2090702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1B6B3238-1843-4A24-42D5-1E4490F49C2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105435" y="4685888"/>
                <a:ext cx="3067844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86" name="Picture 14">
                <a:extLst>
                  <a:ext uri="{FF2B5EF4-FFF2-40B4-BE49-F238E27FC236}">
                    <a16:creationId xmlns:a16="http://schemas.microsoft.com/office/drawing/2014/main" id="{031207E8-9DAF-CDCB-2E0A-ED8010307C4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105435" y="4774625"/>
                <a:ext cx="3067844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26" name="Picture 6">
              <a:extLst>
                <a:ext uri="{FF2B5EF4-FFF2-40B4-BE49-F238E27FC236}">
                  <a16:creationId xmlns:a16="http://schemas.microsoft.com/office/drawing/2014/main" id="{84FB65F2-92B0-57FB-5B28-31472ECD78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05435" y="4854086"/>
              <a:ext cx="3067844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3605186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2" name="Picture 14">
            <a:extLst>
              <a:ext uri="{FF2B5EF4-FFF2-40B4-BE49-F238E27FC236}">
                <a16:creationId xmlns:a16="http://schemas.microsoft.com/office/drawing/2014/main" id="{56A19275-9B0F-BEC5-10BE-527843463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8808" y="695051"/>
            <a:ext cx="2884690" cy="2375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relaxation</a:t>
            </a:r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F110C1C4-2815-968E-396C-4857FF44BC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7310" y="718369"/>
            <a:ext cx="2884690" cy="2290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ED9F6EA-CC0F-1909-649D-640065A44594}"/>
              </a:ext>
            </a:extLst>
          </p:cNvPr>
          <p:cNvGrpSpPr/>
          <p:nvPr/>
        </p:nvGrpSpPr>
        <p:grpSpPr>
          <a:xfrm>
            <a:off x="4961655" y="556792"/>
            <a:ext cx="1734662" cy="2613804"/>
            <a:chOff x="3739986" y="763834"/>
            <a:chExt cx="2178469" cy="3282537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283B248D-016D-C05D-ADC0-FF7F5B63A75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69291"/>
            <a:stretch/>
          </p:blipFill>
          <p:spPr bwMode="auto">
            <a:xfrm>
              <a:off x="4732199" y="1035168"/>
              <a:ext cx="1186256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53AB2CBA-B558-1EF2-6148-4D8AB0D9248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73062"/>
            <a:stretch/>
          </p:blipFill>
          <p:spPr bwMode="auto">
            <a:xfrm>
              <a:off x="4242980" y="1035169"/>
              <a:ext cx="1023240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5943E042-D428-9C19-01C0-8D49B630688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67" r="73498"/>
            <a:stretch/>
          </p:blipFill>
          <p:spPr bwMode="auto">
            <a:xfrm>
              <a:off x="3739986" y="763834"/>
              <a:ext cx="1023240" cy="32825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B1EC6D43-1BC6-2790-14CA-A08789376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664" y="3429000"/>
            <a:ext cx="3844336" cy="291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FAFF62A-DF4D-F22B-3BCC-7931A59BB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1651" y="3461989"/>
            <a:ext cx="3644764" cy="292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AB32710-F2BE-37F3-3A68-E8502E1B4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41" y="2184028"/>
            <a:ext cx="4632585" cy="2819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01044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0" name="Picture 22">
            <a:extLst>
              <a:ext uri="{FF2B5EF4-FFF2-40B4-BE49-F238E27FC236}">
                <a16:creationId xmlns:a16="http://schemas.microsoft.com/office/drawing/2014/main" id="{11ECAD9F-DD0C-2C87-96AD-51DD52F252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5055" y="950240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E5F5BF4D-3BD6-C323-26DA-255C08EE1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68" name="Picture 20">
            <a:extLst>
              <a:ext uri="{FF2B5EF4-FFF2-40B4-BE49-F238E27FC236}">
                <a16:creationId xmlns:a16="http://schemas.microsoft.com/office/drawing/2014/main" id="{81DAA116-88D2-6DFD-876C-698B61034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F1A221EC-3266-E3BA-B750-4DA0BFB83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D0187515-38F5-609A-7BC2-03E38C82E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4E741709-B281-9FFE-2262-8ADCEFAC6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3511" y="77667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0BE98A-7D28-C9D0-C7FC-59EFB2A30277}"/>
              </a:ext>
            </a:extLst>
          </p:cNvPr>
          <p:cNvSpPr txBox="1"/>
          <p:nvPr/>
        </p:nvSpPr>
        <p:spPr>
          <a:xfrm>
            <a:off x="9110795" y="82977"/>
            <a:ext cx="299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Note: not completely converged but stopped for resources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BB16D027-6D2C-C1E1-0288-2F2E8C778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2795495"/>
            <a:ext cx="3141512" cy="2031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774B47EA-E960-42ED-E742-4092236CC1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4863909"/>
            <a:ext cx="3072076" cy="1986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893E5D-6072-C968-6F4E-12C8F11C9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2796045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5F1B1DB6-1B32-B206-47C7-1BEEFCCA3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481541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5835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15827-DB0E-5646-012F-8BD540BC3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Zhulina</a:t>
            </a:r>
            <a:r>
              <a:rPr lang="en-US" dirty="0"/>
              <a:t> JCP 1998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5185CD-7414-CF5E-B85D-55162665F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1579"/>
            <a:ext cx="2912533" cy="594642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F6FD2D6-F92A-9924-695F-7CC2182632A4}"/>
              </a:ext>
            </a:extLst>
          </p:cNvPr>
          <p:cNvSpPr/>
          <p:nvPr/>
        </p:nvSpPr>
        <p:spPr>
          <a:xfrm>
            <a:off x="7799887" y="6325399"/>
            <a:ext cx="4278702" cy="4134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Zhulina</a:t>
            </a:r>
            <a:r>
              <a:rPr lang="en-US" dirty="0"/>
              <a:t> NVT; current GCE runs at </a:t>
            </a:r>
            <a:r>
              <a:rPr lang="en-US" dirty="0" err="1"/>
              <a:t>Lz</a:t>
            </a:r>
            <a:r>
              <a:rPr lang="en-US" dirty="0"/>
              <a:t> = 20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1795429-45AE-CFE7-CC99-CC21BCD5C9A5}"/>
              </a:ext>
            </a:extLst>
          </p:cNvPr>
          <p:cNvGrpSpPr/>
          <p:nvPr/>
        </p:nvGrpSpPr>
        <p:grpSpPr>
          <a:xfrm>
            <a:off x="3851901" y="1150016"/>
            <a:ext cx="2632739" cy="5307798"/>
            <a:chOff x="6457077" y="250302"/>
            <a:chExt cx="2632739" cy="530779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BAA7EDB-0670-5B63-4115-E892813E42F9}"/>
                </a:ext>
              </a:extLst>
            </p:cNvPr>
            <p:cNvGrpSpPr/>
            <p:nvPr/>
          </p:nvGrpSpPr>
          <p:grpSpPr>
            <a:xfrm>
              <a:off x="6457077" y="250302"/>
              <a:ext cx="2606860" cy="2012888"/>
              <a:chOff x="6457077" y="250302"/>
              <a:chExt cx="2606860" cy="2012888"/>
            </a:xfrm>
          </p:grpSpPr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BA3DA031-B982-E11B-1CDE-72B887D0269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9856"/>
              <a:stretch/>
            </p:blipFill>
            <p:spPr bwMode="auto">
              <a:xfrm>
                <a:off x="6457077" y="250302"/>
                <a:ext cx="2606860" cy="20128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72A7BD1-B5D1-EDC7-B5A6-D8CA4993107B}"/>
                  </a:ext>
                </a:extLst>
              </p:cNvPr>
              <p:cNvSpPr txBox="1"/>
              <p:nvPr/>
            </p:nvSpPr>
            <p:spPr>
              <a:xfrm>
                <a:off x="8083449" y="757690"/>
                <a:ext cx="77046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0.1 mM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B768E0E-9531-27D0-1109-F8B599CF10E1}"/>
                </a:ext>
              </a:extLst>
            </p:cNvPr>
            <p:cNvGrpSpPr/>
            <p:nvPr/>
          </p:nvGrpSpPr>
          <p:grpSpPr>
            <a:xfrm>
              <a:off x="6489817" y="1814002"/>
              <a:ext cx="2536469" cy="1528722"/>
              <a:chOff x="6527467" y="2719066"/>
              <a:chExt cx="2536469" cy="1528722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AF42E8D-E85C-393D-46D0-F3944716CC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2719066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92093AB-3B83-8711-3A13-D0A4E7D5EB6E}"/>
                  </a:ext>
                </a:extLst>
              </p:cNvPr>
              <p:cNvSpPr txBox="1"/>
              <p:nvPr/>
            </p:nvSpPr>
            <p:spPr>
              <a:xfrm>
                <a:off x="7957773" y="2784637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 mM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A19C02-51EA-0B1B-E66C-68288F418B8C}"/>
                </a:ext>
              </a:extLst>
            </p:cNvPr>
            <p:cNvGrpSpPr/>
            <p:nvPr/>
          </p:nvGrpSpPr>
          <p:grpSpPr>
            <a:xfrm>
              <a:off x="6489817" y="2912409"/>
              <a:ext cx="2542638" cy="1528722"/>
              <a:chOff x="6527467" y="4693380"/>
              <a:chExt cx="2542638" cy="1528722"/>
            </a:xfrm>
          </p:grpSpPr>
          <p:pic>
            <p:nvPicPr>
              <p:cNvPr id="3084" name="Picture 12">
                <a:extLst>
                  <a:ext uri="{FF2B5EF4-FFF2-40B4-BE49-F238E27FC236}">
                    <a16:creationId xmlns:a16="http://schemas.microsoft.com/office/drawing/2014/main" id="{CB9E3705-A176-705B-E19B-7D81D971C5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4693380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3212638-97AF-93B1-9D4C-C8B4055226E3}"/>
                  </a:ext>
                </a:extLst>
              </p:cNvPr>
              <p:cNvSpPr txBox="1"/>
              <p:nvPr/>
            </p:nvSpPr>
            <p:spPr>
              <a:xfrm>
                <a:off x="7963942" y="4766483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10 mM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5E87D87-6EF2-A0BE-8026-1EAB7B47A0BF}"/>
                </a:ext>
              </a:extLst>
            </p:cNvPr>
            <p:cNvGrpSpPr/>
            <p:nvPr/>
          </p:nvGrpSpPr>
          <p:grpSpPr>
            <a:xfrm>
              <a:off x="6489817" y="3991943"/>
              <a:ext cx="2599999" cy="1566157"/>
              <a:chOff x="8468682" y="3932838"/>
              <a:chExt cx="2599999" cy="1566157"/>
            </a:xfrm>
          </p:grpSpPr>
          <p:pic>
            <p:nvPicPr>
              <p:cNvPr id="10" name="Picture 14">
                <a:extLst>
                  <a:ext uri="{FF2B5EF4-FFF2-40B4-BE49-F238E27FC236}">
                    <a16:creationId xmlns:a16="http://schemas.microsoft.com/office/drawing/2014/main" id="{37ECA617-6798-C9E7-452E-20D9813298D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1050" r="20874"/>
              <a:stretch/>
            </p:blipFill>
            <p:spPr bwMode="auto">
              <a:xfrm>
                <a:off x="8468682" y="3932838"/>
                <a:ext cx="2536469" cy="15661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61E36E5-40BD-7912-51D4-9A43B94166FF}"/>
                  </a:ext>
                </a:extLst>
              </p:cNvPr>
              <p:cNvSpPr txBox="1"/>
              <p:nvPr/>
            </p:nvSpPr>
            <p:spPr>
              <a:xfrm>
                <a:off x="9962518" y="3981854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25 mM</a:t>
                </a:r>
              </a:p>
            </p:txBody>
          </p:sp>
        </p:grp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B7214DE-D708-4D21-BA0F-C14562ED3264}"/>
              </a:ext>
            </a:extLst>
          </p:cNvPr>
          <p:cNvSpPr txBox="1"/>
          <p:nvPr/>
        </p:nvSpPr>
        <p:spPr>
          <a:xfrm>
            <a:off x="4586015" y="778662"/>
            <a:ext cx="1457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 = 0.01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C852097-4765-4584-39D7-FAB262B3DEFA}"/>
              </a:ext>
            </a:extLst>
          </p:cNvPr>
          <p:cNvSpPr/>
          <p:nvPr/>
        </p:nvSpPr>
        <p:spPr>
          <a:xfrm>
            <a:off x="7248698" y="2779287"/>
            <a:ext cx="3541222" cy="103283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May need to </a:t>
            </a:r>
            <a:r>
              <a:rPr lang="en-US" dirty="0" err="1"/>
              <a:t>init</a:t>
            </a:r>
            <a:r>
              <a:rPr lang="en-US" dirty="0"/>
              <a:t> using sine</a:t>
            </a:r>
          </a:p>
        </p:txBody>
      </p:sp>
    </p:spTree>
    <p:extLst>
      <p:ext uri="{BB962C8B-B14F-4D97-AF65-F5344CB8AC3E}">
        <p14:creationId xmlns:p14="http://schemas.microsoft.com/office/powerpoint/2010/main" val="40360802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0C0BE-4DBE-7BDC-0CA6-4F4ECAE3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Carrillo Langmuir 2009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7744E7-C792-E127-2429-DD4C88DD9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93" y="1924296"/>
            <a:ext cx="4317207" cy="3720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6966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2654B-648F-04F3-199E-0B1594BDE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Parallelization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2D1A7EF-7875-EC18-0D2E-8B0879109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9981" y="2232687"/>
            <a:ext cx="6000220" cy="3116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09373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C415B-F34F-5EBF-44A0-06A7B44FB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BAD2C0-5502-37DB-F1B8-9999281478FE}"/>
              </a:ext>
            </a:extLst>
          </p:cNvPr>
          <p:cNvSpPr txBox="1"/>
          <p:nvPr/>
        </p:nvSpPr>
        <p:spPr>
          <a:xfrm>
            <a:off x="1016000" y="2336800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Quenched average, np, A --&gt; \inf ; np/A </a:t>
            </a:r>
            <a:r>
              <a:rPr lang="en-US" dirty="0">
                <a:sym typeface="Wingdings" panose="05000000000000000000" pitchFamily="2" charset="2"/>
              </a:rPr>
              <a:t> \sigma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52A868-345C-D274-752A-D8F0446DA95E}"/>
              </a:ext>
            </a:extLst>
          </p:cNvPr>
          <p:cNvSpPr txBox="1"/>
          <p:nvPr/>
        </p:nvSpPr>
        <p:spPr>
          <a:xfrm>
            <a:off x="1016000" y="2954311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Discrete Gaussian chain</a:t>
            </a:r>
          </a:p>
        </p:txBody>
      </p:sp>
    </p:spTree>
    <p:extLst>
      <p:ext uri="{BB962C8B-B14F-4D97-AF65-F5344CB8AC3E}">
        <p14:creationId xmlns:p14="http://schemas.microsoft.com/office/powerpoint/2010/main" val="21061881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F6E54-26EB-B6A8-7F36-A3DD1C7B5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Scaling (Alexander—de </a:t>
            </a:r>
            <a:r>
              <a:rPr lang="en-US" dirty="0" err="1"/>
              <a:t>Gennes</a:t>
            </a:r>
            <a:r>
              <a:rPr lang="en-US" dirty="0"/>
              <a:t> brush)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9330223-0ECE-9978-3A80-F9A64F2A29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96" y="1323342"/>
            <a:ext cx="3662461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9188F28-E0F1-750C-8ABB-3D07A01F7F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5123" y="4256830"/>
            <a:ext cx="3007783" cy="2340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C6E21E5-DF63-A5B4-6C2A-9621CB71AB83}"/>
              </a:ext>
            </a:extLst>
          </p:cNvPr>
          <p:cNvSpPr/>
          <p:nvPr/>
        </p:nvSpPr>
        <p:spPr>
          <a:xfrm>
            <a:off x="2627469" y="5877766"/>
            <a:ext cx="2464488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4.2; H = 27.5 – 30.5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8D8E051-D7EC-6D92-9B11-3BCB5AA5F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1957" y="4258478"/>
            <a:ext cx="3005665" cy="2338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A51B313-9AD8-3590-0964-42FDB2465231}"/>
              </a:ext>
            </a:extLst>
          </p:cNvPr>
          <p:cNvSpPr/>
          <p:nvPr/>
        </p:nvSpPr>
        <p:spPr>
          <a:xfrm>
            <a:off x="5512488" y="5909996"/>
            <a:ext cx="2250760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2; H = 39 – 45.5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49F96369-8CC1-4F3E-B0C5-80CCF615B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4057" y="1356709"/>
            <a:ext cx="3570843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64777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4000" dirty="0"/>
                  <a:t>: </a:t>
                </a:r>
                <a:r>
                  <a:rPr lang="en-US" dirty="0"/>
                  <a:t>DGC (3D; </a:t>
                </a:r>
                <a:r>
                  <a:rPr lang="en-US" dirty="0" err="1"/>
                  <a:t>NxNy</a:t>
                </a:r>
                <a:r>
                  <a:rPr lang="en-US" dirty="0"/>
                  <a:t>=1) vs MDE (1D)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>
            <a:extLst>
              <a:ext uri="{FF2B5EF4-FFF2-40B4-BE49-F238E27FC236}">
                <a16:creationId xmlns:a16="http://schemas.microsoft.com/office/drawing/2014/main" id="{16889964-2EF5-7E47-487C-1FE867F2A4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1003863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ADC5BE65-8C8F-EE61-AA76-C09BE327D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1012138"/>
            <a:ext cx="3341432" cy="2701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96F8711-F52E-E67B-2B14-000596E40D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370519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>
            <a:extLst>
              <a:ext uri="{FF2B5EF4-FFF2-40B4-BE49-F238E27FC236}">
                <a16:creationId xmlns:a16="http://schemas.microsoft.com/office/drawing/2014/main" id="{AF64AD6F-1C12-9D01-7E43-42CBC494DB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230" y="101213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C8DC1999-6531-997C-05F8-AB93F0BB61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3717315"/>
            <a:ext cx="3241600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F99B0F4-B4E3-69EF-2DB2-FE9B356E5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0612" y="3725310"/>
            <a:ext cx="3341434" cy="2701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/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Ns/sigs: </a:t>
                </a:r>
                <a:r>
                  <a:rPr lang="en-US" dirty="0" err="1"/>
                  <a:t>dz</a:t>
                </a:r>
                <a:r>
                  <a:rPr lang="en-US" dirty="0"/>
                  <a:t> = 0.10, Ngz_2 = 4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; Chis/bs: </a:t>
                </a:r>
                <a:r>
                  <a:rPr lang="en-US" dirty="0" err="1"/>
                  <a:t>dz</a:t>
                </a:r>
                <a:r>
                  <a:rPr lang="en-US" dirty="0"/>
                  <a:t> = 0.25, Ngz_2 = 3.5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blipFill>
                <a:blip r:embed="rId9"/>
                <a:stretch>
                  <a:fillRect t="-8065" b="-24194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79168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relaxation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58965C6-3557-8AE5-5E93-48DF22DCB9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629"/>
          <a:stretch/>
        </p:blipFill>
        <p:spPr bwMode="auto">
          <a:xfrm>
            <a:off x="7806320" y="3080877"/>
            <a:ext cx="1274331" cy="3226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7CB381E-7B0A-2699-83FA-3BC093D11F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968"/>
          <a:stretch/>
        </p:blipFill>
        <p:spPr bwMode="auto">
          <a:xfrm>
            <a:off x="5546088" y="3069002"/>
            <a:ext cx="1037900" cy="3271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6353B0D2-1A76-EDE0-8CF5-B1E423D295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862"/>
          <a:stretch/>
        </p:blipFill>
        <p:spPr bwMode="auto">
          <a:xfrm>
            <a:off x="6555135" y="3102169"/>
            <a:ext cx="1228039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0C99185A-368A-CC28-5BB9-178EF24191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955"/>
          <a:stretch/>
        </p:blipFill>
        <p:spPr bwMode="auto">
          <a:xfrm>
            <a:off x="9010777" y="3113405"/>
            <a:ext cx="12057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3D3EF64E-73BA-3242-927D-C242B341B8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250"/>
          <a:stretch/>
        </p:blipFill>
        <p:spPr bwMode="auto">
          <a:xfrm>
            <a:off x="10216503" y="3113405"/>
            <a:ext cx="1274331" cy="3109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C82B3CF9-F967-C08D-44A7-02078D3FE1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667" y="1901887"/>
            <a:ext cx="41804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029A0341-B04A-A3C1-6D1A-7DD36B9FA3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74" t="15626" r="1960" b="20248"/>
          <a:stretch/>
        </p:blipFill>
        <p:spPr bwMode="auto">
          <a:xfrm>
            <a:off x="7193871" y="448606"/>
            <a:ext cx="3022632" cy="2330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51287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85C96-C2A9-E805-3944-9CB8513BA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Numericals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0A9B11-CAFF-A558-FF77-13C0574EB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314" y="1246254"/>
            <a:ext cx="2782888" cy="227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C6ECF33-7EEB-475B-CA2D-9460375BB4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046" y="1246253"/>
            <a:ext cx="2782889" cy="2273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941E240-D209-9F9F-F12B-12AABE5C8D8E}"/>
              </a:ext>
            </a:extLst>
          </p:cNvPr>
          <p:cNvSpPr/>
          <p:nvPr/>
        </p:nvSpPr>
        <p:spPr>
          <a:xfrm>
            <a:off x="7958667" y="2006600"/>
            <a:ext cx="13631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Ys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57000BE-A76E-5B52-2FB6-3E6BBB65FB28}"/>
              </a:ext>
            </a:extLst>
          </p:cNvPr>
          <p:cNvSpPr/>
          <p:nvPr/>
        </p:nvSpPr>
        <p:spPr>
          <a:xfrm>
            <a:off x="4275667" y="3627503"/>
            <a:ext cx="18203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Possibly do </a:t>
            </a:r>
            <a:r>
              <a:rPr lang="en-US" dirty="0" err="1"/>
              <a:t>Ngz</a:t>
            </a:r>
            <a:r>
              <a:rPr lang="en-US" dirty="0"/>
              <a:t> for multiple </a:t>
            </a:r>
            <a:r>
              <a:rPr lang="en-US" dirty="0" err="1"/>
              <a:t>dzs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19235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4C098-4EE2-21EF-C6BB-58E64CE2E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3D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C75E8F3-C686-9179-C343-E60EA36912FC}"/>
              </a:ext>
            </a:extLst>
          </p:cNvPr>
          <p:cNvGrpSpPr/>
          <p:nvPr/>
        </p:nvGrpSpPr>
        <p:grpSpPr>
          <a:xfrm>
            <a:off x="200270" y="1199249"/>
            <a:ext cx="4850284" cy="2371128"/>
            <a:chOff x="1419470" y="1434017"/>
            <a:chExt cx="5513131" cy="269516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1136929-BA30-5EE4-3B1D-5E13A26B9E80}"/>
                </a:ext>
              </a:extLst>
            </p:cNvPr>
            <p:cNvSpPr txBox="1"/>
            <p:nvPr/>
          </p:nvSpPr>
          <p:spPr>
            <a:xfrm rot="16200000">
              <a:off x="825202" y="2438499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EFBACA2-0BD4-9544-A19D-4DAA68D107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27709" y="1434017"/>
              <a:ext cx="704892" cy="2695169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6D5C366-36E7-BEAE-D999-B9C34FBCF8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90936" y="1510229"/>
              <a:ext cx="3892067" cy="2446003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850599D-B7EB-8158-3F2F-DD3735B72031}"/>
              </a:ext>
            </a:extLst>
          </p:cNvPr>
          <p:cNvGrpSpPr/>
          <p:nvPr/>
        </p:nvGrpSpPr>
        <p:grpSpPr>
          <a:xfrm>
            <a:off x="200269" y="3867454"/>
            <a:ext cx="5099252" cy="2395869"/>
            <a:chOff x="1419470" y="4075574"/>
            <a:chExt cx="5796124" cy="272329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A5B255F-7A87-2833-CE17-C0BA22BE21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90936" y="4187467"/>
              <a:ext cx="3898156" cy="2446003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7F002FD-4AB2-F771-4C64-C819207DA8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08143" y="4075574"/>
              <a:ext cx="1407451" cy="2723291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E9FDAF0-C2AA-F22A-D050-0FC8EB89AA5F}"/>
                </a:ext>
              </a:extLst>
            </p:cNvPr>
            <p:cNvSpPr txBox="1"/>
            <p:nvPr/>
          </p:nvSpPr>
          <p:spPr>
            <a:xfrm rot="16200000">
              <a:off x="825202" y="5016294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5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/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y-z heatmaps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at constant x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blipFill>
                <a:blip r:embed="rId6"/>
                <a:stretch>
                  <a:fillRect t="-4545" b="-18182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74EE68EC-8EC9-369C-B6EC-250DF171476A}"/>
              </a:ext>
            </a:extLst>
          </p:cNvPr>
          <p:cNvGrpSpPr/>
          <p:nvPr/>
        </p:nvGrpSpPr>
        <p:grpSpPr>
          <a:xfrm>
            <a:off x="5716175" y="941071"/>
            <a:ext cx="5980576" cy="2826595"/>
            <a:chOff x="5716175" y="941071"/>
            <a:chExt cx="5980576" cy="282659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1E81D4D-BBCF-76A7-9D5A-55805483C851}"/>
                </a:ext>
              </a:extLst>
            </p:cNvPr>
            <p:cNvSpPr txBox="1"/>
            <p:nvPr/>
          </p:nvSpPr>
          <p:spPr>
            <a:xfrm rot="16200000">
              <a:off x="5193357" y="2096067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10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C691050-A353-C15D-039C-98EB05707E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716442" y="941071"/>
              <a:ext cx="1980309" cy="282659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28E6F4F-8B72-8404-32E1-AAF5DAD830C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41103" y="1292391"/>
              <a:ext cx="3484888" cy="2166282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70032B0-7ED2-7002-BF74-7D584E9404CA}"/>
              </a:ext>
            </a:extLst>
          </p:cNvPr>
          <p:cNvGrpSpPr/>
          <p:nvPr/>
        </p:nvGrpSpPr>
        <p:grpSpPr>
          <a:xfrm>
            <a:off x="5726462" y="3767666"/>
            <a:ext cx="6162815" cy="2652269"/>
            <a:chOff x="5726462" y="3767666"/>
            <a:chExt cx="6162815" cy="2652269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5F82BDD-C61A-EFB9-8682-C0E92F7DA78A}"/>
                </a:ext>
              </a:extLst>
            </p:cNvPr>
            <p:cNvSpPr txBox="1"/>
            <p:nvPr/>
          </p:nvSpPr>
          <p:spPr>
            <a:xfrm rot="16200000">
              <a:off x="5203644" y="4787185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15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0294D8B-ADCA-9AC7-B3D5-31ACC34C0D3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140612" y="3956846"/>
              <a:ext cx="3450514" cy="2166283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D9C37EC-F2D6-9664-19B7-4CC0144DA5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591126" y="3767666"/>
              <a:ext cx="2298151" cy="2652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992416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>
            <a:extLst>
              <a:ext uri="{FF2B5EF4-FFF2-40B4-BE49-F238E27FC236}">
                <a16:creationId xmlns:a16="http://schemas.microsoft.com/office/drawing/2014/main" id="{4C88C2AF-DEC6-523E-1CCC-807F741EB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949" y="1572147"/>
            <a:ext cx="4711771" cy="26012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5E3C9C-7526-B303-905F-886077E16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343"/>
            <a:ext cx="10515600" cy="771267"/>
          </a:xfrm>
        </p:spPr>
        <p:txBody>
          <a:bodyPr/>
          <a:lstStyle/>
          <a:p>
            <a:r>
              <a:rPr lang="en-US" dirty="0"/>
              <a:t>z-</a:t>
            </a:r>
            <a:r>
              <a:rPr lang="en-US" b="1" dirty="0"/>
              <a:t>FFT</a:t>
            </a:r>
            <a:r>
              <a:rPr lang="en-US" dirty="0"/>
              <a:t> vs z-</a:t>
            </a:r>
            <a:r>
              <a:rPr lang="en-US" b="1" dirty="0"/>
              <a:t>FD</a:t>
            </a:r>
            <a:r>
              <a:rPr lang="en-US" dirty="0"/>
              <a:t> (MDE) – REDFT01 </a:t>
            </a:r>
            <a:r>
              <a:rPr lang="en-US" dirty="0" err="1"/>
              <a:t>xy</a:t>
            </a:r>
            <a:r>
              <a:rPr lang="en-US" dirty="0"/>
              <a:t>(z)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A2CDED-1526-FA46-5D91-2DC74B6F0C37}"/>
              </a:ext>
            </a:extLst>
          </p:cNvPr>
          <p:cNvSpPr txBox="1"/>
          <p:nvPr/>
        </p:nvSpPr>
        <p:spPr>
          <a:xfrm>
            <a:off x="838200" y="851504"/>
            <a:ext cx="7010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Lx = 5, Ly = 5, </a:t>
            </a:r>
            <a:r>
              <a:rPr lang="en-US" dirty="0" err="1"/>
              <a:t>Lz</a:t>
            </a:r>
            <a:r>
              <a:rPr lang="en-US" dirty="0"/>
              <a:t> = 50. s = 0.02. x = 0.75. a = 0.00, N = 50</a:t>
            </a:r>
          </a:p>
          <a:p>
            <a:r>
              <a:rPr lang="en-US" dirty="0"/>
              <a:t>3D vs 1D (dashed): </a:t>
            </a:r>
            <a:r>
              <a:rPr lang="en-US" dirty="0" err="1"/>
              <a:t>dz</a:t>
            </a:r>
            <a:r>
              <a:rPr lang="en-US" dirty="0"/>
              <a:t> = 0.5, ds = 0.20; dz_1D = 0.113, ds_1D = 0.083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7FA53E-0EE8-AAF7-18FE-84614DDB84DE}"/>
              </a:ext>
            </a:extLst>
          </p:cNvPr>
          <p:cNvSpPr txBox="1"/>
          <p:nvPr/>
        </p:nvSpPr>
        <p:spPr>
          <a:xfrm>
            <a:off x="5465389" y="2872792"/>
            <a:ext cx="161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FFT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975F4F8-1D5E-2B6C-439A-E0008683786D}"/>
              </a:ext>
            </a:extLst>
          </p:cNvPr>
          <p:cNvSpPr txBox="1"/>
          <p:nvPr/>
        </p:nvSpPr>
        <p:spPr>
          <a:xfrm>
            <a:off x="5526850" y="5125257"/>
            <a:ext cx="1580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FD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FB8AF76-977E-BF34-4D5F-6F1115EF28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6364" y="4360365"/>
            <a:ext cx="2924742" cy="242472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77F92A0-71CE-490F-B258-ED7EC95866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2909" y="2613996"/>
            <a:ext cx="494780" cy="282354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09381BF-3B92-7C87-83D1-6D10AFC3C731}"/>
              </a:ext>
            </a:extLst>
          </p:cNvPr>
          <p:cNvSpPr txBox="1"/>
          <p:nvPr/>
        </p:nvSpPr>
        <p:spPr>
          <a:xfrm>
            <a:off x="8289087" y="4206848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FD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78FFD473-8BB3-1A61-FCA5-1FC80C0BC5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7123" y="1758796"/>
            <a:ext cx="2924741" cy="240080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8ED4AF3-A406-8565-DA72-D4AD2194F5BA}"/>
              </a:ext>
            </a:extLst>
          </p:cNvPr>
          <p:cNvSpPr txBox="1"/>
          <p:nvPr/>
        </p:nvSpPr>
        <p:spPr>
          <a:xfrm>
            <a:off x="8207324" y="1542436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FFT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326FE1D3-8C41-0A8E-0D9D-2307519714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120" y="3922530"/>
            <a:ext cx="4724927" cy="26983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56C493-0AA9-FE35-035D-D1AAD53C4DDF}"/>
              </a:ext>
            </a:extLst>
          </p:cNvPr>
          <p:cNvSpPr txBox="1"/>
          <p:nvPr/>
        </p:nvSpPr>
        <p:spPr>
          <a:xfrm>
            <a:off x="3716868" y="6488668"/>
            <a:ext cx="4086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Diff btw 1D/3D should just be </a:t>
            </a:r>
            <a:r>
              <a:rPr lang="en-US" dirty="0" err="1"/>
              <a:t>dz</a:t>
            </a:r>
            <a:r>
              <a:rPr lang="en-US" dirty="0"/>
              <a:t>, ds, etc.</a:t>
            </a:r>
          </a:p>
        </p:txBody>
      </p:sp>
    </p:spTree>
    <p:extLst>
      <p:ext uri="{BB962C8B-B14F-4D97-AF65-F5344CB8AC3E}">
        <p14:creationId xmlns:p14="http://schemas.microsoft.com/office/powerpoint/2010/main" val="21849825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F1D30-274D-A5B8-3620-4DA31ECE8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734" y="2766218"/>
            <a:ext cx="10515600" cy="1325563"/>
          </a:xfrm>
        </p:spPr>
        <p:txBody>
          <a:bodyPr/>
          <a:lstStyle/>
          <a:p>
            <a:r>
              <a:rPr lang="en-US" b="1" dirty="0"/>
              <a:t>Specifying Grafted Points</a:t>
            </a:r>
          </a:p>
        </p:txBody>
      </p:sp>
    </p:spTree>
    <p:extLst>
      <p:ext uri="{BB962C8B-B14F-4D97-AF65-F5344CB8AC3E}">
        <p14:creationId xmlns:p14="http://schemas.microsoft.com/office/powerpoint/2010/main" val="8964680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A1061-086B-35E4-61C1-83C328D55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A4566B-D26D-18F7-2769-748D7813228B}"/>
              </a:ext>
            </a:extLst>
          </p:cNvPr>
          <p:cNvSpPr txBox="1"/>
          <p:nvPr/>
        </p:nvSpPr>
        <p:spPr>
          <a:xfrm>
            <a:off x="714374" y="1895475"/>
            <a:ext cx="7810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2D binary array for surface sites of homogeneously grafted polymer given grafting density, simulation box size, and discretization (and assuming dx = </a:t>
            </a:r>
            <a:r>
              <a:rPr lang="en-US" dirty="0" err="1"/>
              <a:t>dy</a:t>
            </a:r>
            <a:r>
              <a:rPr lang="en-US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B153E5-948B-4D25-2B1C-2231E4E7EBA6}"/>
              </a:ext>
            </a:extLst>
          </p:cNvPr>
          <p:cNvSpPr txBox="1"/>
          <p:nvPr/>
        </p:nvSpPr>
        <p:spPr>
          <a:xfrm>
            <a:off x="714374" y="2776538"/>
            <a:ext cx="11077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Fullspace</a:t>
            </a:r>
            <a:r>
              <a:rPr lang="en-US" dirty="0"/>
              <a:t> must be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endParaRPr lang="en-US" dirty="0"/>
          </a:p>
          <a:p>
            <a:r>
              <a:rPr lang="en-US" dirty="0" err="1"/>
              <a:t>Halfspace</a:t>
            </a:r>
            <a:r>
              <a:rPr lang="en-US" dirty="0"/>
              <a:t> must be even on </a:t>
            </a:r>
            <a:r>
              <a:rPr lang="en-US" dirty="0" err="1"/>
              <a:t>xL</a:t>
            </a:r>
            <a:r>
              <a:rPr lang="en-US" dirty="0"/>
              <a:t>/2 and </a:t>
            </a:r>
            <a:r>
              <a:rPr lang="en-US" dirty="0" err="1"/>
              <a:t>yL</a:t>
            </a:r>
            <a:r>
              <a:rPr lang="en-US" dirty="0"/>
              <a:t>/2 (overlap of boundary following REDFT00) and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r>
              <a:rPr lang="en-US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078C71-47DB-0D25-8BE5-AD0C9CC3C9FD}"/>
              </a:ext>
            </a:extLst>
          </p:cNvPr>
          <p:cNvSpPr txBox="1"/>
          <p:nvPr/>
        </p:nvSpPr>
        <p:spPr>
          <a:xfrm>
            <a:off x="714373" y="3812426"/>
            <a:ext cx="11077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Homogeneous spacing as determined by regular hexagon, where grafting point at centroid of hexagon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7DDA30-EAF3-09E5-D289-BD5F06EA216D}"/>
              </a:ext>
            </a:extLst>
          </p:cNvPr>
          <p:cNvSpPr txBox="1"/>
          <p:nvPr/>
        </p:nvSpPr>
        <p:spPr>
          <a:xfrm>
            <a:off x="714372" y="4508719"/>
            <a:ext cx="110775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case there are edge effects, try shifting the centroids away from the boundaries of the </a:t>
            </a:r>
            <a:r>
              <a:rPr lang="en-US" dirty="0" err="1"/>
              <a:t>xy</a:t>
            </a:r>
            <a:r>
              <a:rPr lang="en-US" dirty="0"/>
              <a:t>-plane (only did for </a:t>
            </a:r>
            <a:r>
              <a:rPr lang="en-US" dirty="0" err="1"/>
              <a:t>fullspace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Make sure no edge effects by comparing results of full FFT with cos FFT</a:t>
            </a:r>
          </a:p>
        </p:txBody>
      </p:sp>
    </p:spTree>
    <p:extLst>
      <p:ext uri="{BB962C8B-B14F-4D97-AF65-F5344CB8AC3E}">
        <p14:creationId xmlns:p14="http://schemas.microsoft.com/office/powerpoint/2010/main" val="17640394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26BC3-A860-346A-4F58-1EE4C3E7F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conditions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0B5138-8D53-B196-C54A-B372D20698D0}"/>
              </a:ext>
            </a:extLst>
          </p:cNvPr>
          <p:cNvSpPr txBox="1"/>
          <p:nvPr/>
        </p:nvSpPr>
        <p:spPr>
          <a:xfrm>
            <a:off x="1192695" y="2186609"/>
            <a:ext cx="70269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Sigma = 0.05 c/nm2</a:t>
            </a:r>
          </a:p>
          <a:p>
            <a:r>
              <a:rPr lang="en-US" dirty="0"/>
              <a:t>Lx = 15 nm</a:t>
            </a:r>
          </a:p>
          <a:p>
            <a:r>
              <a:rPr lang="en-US" dirty="0"/>
              <a:t>Ly = 15 nm</a:t>
            </a:r>
          </a:p>
          <a:p>
            <a:r>
              <a:rPr lang="en-US" dirty="0"/>
              <a:t>dx = 0.4 nm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1FD48E-52DE-AC6E-5D2D-A03BFCBE0CEE}"/>
              </a:ext>
            </a:extLst>
          </p:cNvPr>
          <p:cNvSpPr txBox="1"/>
          <p:nvPr/>
        </p:nvSpPr>
        <p:spPr>
          <a:xfrm>
            <a:off x="1192694" y="3776869"/>
            <a:ext cx="70269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Cast in terms of dx (for rounding and PBC for grafting points): </a:t>
            </a:r>
          </a:p>
          <a:p>
            <a:r>
              <a:rPr lang="en-US" dirty="0"/>
              <a:t>	Sigma = 0.0668 c/nm2</a:t>
            </a:r>
          </a:p>
          <a:p>
            <a:r>
              <a:rPr lang="en-US" dirty="0"/>
              <a:t>	Lx = 14.80 nm</a:t>
            </a:r>
          </a:p>
          <a:p>
            <a:r>
              <a:rPr lang="en-US" dirty="0"/>
              <a:t>	Ly = 11.20 nm</a:t>
            </a:r>
          </a:p>
          <a:p>
            <a:endParaRPr lang="en-US" dirty="0"/>
          </a:p>
          <a:p>
            <a:r>
              <a:rPr lang="en-US" dirty="0"/>
              <a:t>(Sigma error decrease with dx)</a:t>
            </a:r>
          </a:p>
        </p:txBody>
      </p:sp>
    </p:spTree>
    <p:extLst>
      <p:ext uri="{BB962C8B-B14F-4D97-AF65-F5344CB8AC3E}">
        <p14:creationId xmlns:p14="http://schemas.microsoft.com/office/powerpoint/2010/main" val="7823080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>
            <a:extLst>
              <a:ext uri="{FF2B5EF4-FFF2-40B4-BE49-F238E27FC236}">
                <a16:creationId xmlns:a16="http://schemas.microsoft.com/office/drawing/2014/main" id="{0942303E-AC1F-10F0-8287-CEA51A87A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743" y="3203809"/>
            <a:ext cx="3992646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8">
            <a:extLst>
              <a:ext uri="{FF2B5EF4-FFF2-40B4-BE49-F238E27FC236}">
                <a16:creationId xmlns:a16="http://schemas.microsoft.com/office/drawing/2014/main" id="{3D1364F1-8E30-980B-97F9-DAB3A4D509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12"/>
          <a:stretch/>
        </p:blipFill>
        <p:spPr bwMode="auto">
          <a:xfrm>
            <a:off x="1822262" y="256141"/>
            <a:ext cx="3924300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ED191988-4743-BC45-910E-FD3AAF0325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2" r="1712"/>
          <a:stretch/>
        </p:blipFill>
        <p:spPr bwMode="auto">
          <a:xfrm>
            <a:off x="1819275" y="3289300"/>
            <a:ext cx="3924300" cy="3386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Hexagon 22">
            <a:extLst>
              <a:ext uri="{FF2B5EF4-FFF2-40B4-BE49-F238E27FC236}">
                <a16:creationId xmlns:a16="http://schemas.microsoft.com/office/drawing/2014/main" id="{95F6E8AA-E51C-EF11-9603-A8A2058FEBC7}"/>
              </a:ext>
            </a:extLst>
          </p:cNvPr>
          <p:cNvSpPr>
            <a:spLocks noChangeAspect="1"/>
          </p:cNvSpPr>
          <p:nvPr/>
        </p:nvSpPr>
        <p:spPr>
          <a:xfrm>
            <a:off x="1974615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E2137AB5-84C0-9474-6105-2C763501D3BA}"/>
              </a:ext>
            </a:extLst>
          </p:cNvPr>
          <p:cNvSpPr>
            <a:spLocks noChangeAspect="1"/>
          </p:cNvSpPr>
          <p:nvPr/>
        </p:nvSpPr>
        <p:spPr>
          <a:xfrm>
            <a:off x="1967472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F8C810D5-5537-7B6D-B440-1268350AA201}"/>
              </a:ext>
            </a:extLst>
          </p:cNvPr>
          <p:cNvSpPr>
            <a:spLocks noChangeAspect="1"/>
          </p:cNvSpPr>
          <p:nvPr/>
        </p:nvSpPr>
        <p:spPr>
          <a:xfrm>
            <a:off x="1967472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F77599D8-7767-A82D-07AA-3FB63B9BFD14}"/>
              </a:ext>
            </a:extLst>
          </p:cNvPr>
          <p:cNvSpPr>
            <a:spLocks noChangeAspect="1"/>
          </p:cNvSpPr>
          <p:nvPr/>
        </p:nvSpPr>
        <p:spPr>
          <a:xfrm>
            <a:off x="2834107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EDA58312-BC6C-10CE-D676-1A55FABD2974}"/>
              </a:ext>
            </a:extLst>
          </p:cNvPr>
          <p:cNvSpPr>
            <a:spLocks noChangeAspect="1"/>
          </p:cNvSpPr>
          <p:nvPr/>
        </p:nvSpPr>
        <p:spPr>
          <a:xfrm>
            <a:off x="2834107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00312F3-E150-1BF6-8E03-C5E66745B1B5}"/>
              </a:ext>
            </a:extLst>
          </p:cNvPr>
          <p:cNvSpPr>
            <a:spLocks noChangeAspect="1"/>
          </p:cNvSpPr>
          <p:nvPr/>
        </p:nvSpPr>
        <p:spPr>
          <a:xfrm>
            <a:off x="2834107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15731913-8430-CCBF-E728-912DD1051C0A}"/>
              </a:ext>
            </a:extLst>
          </p:cNvPr>
          <p:cNvSpPr>
            <a:spLocks noChangeAspect="1"/>
          </p:cNvSpPr>
          <p:nvPr/>
        </p:nvSpPr>
        <p:spPr>
          <a:xfrm>
            <a:off x="3693601" y="29762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E4743FE-6712-EBB0-A5C5-B2274FF5C4DC}"/>
              </a:ext>
            </a:extLst>
          </p:cNvPr>
          <p:cNvSpPr>
            <a:spLocks noChangeAspect="1"/>
          </p:cNvSpPr>
          <p:nvPr/>
        </p:nvSpPr>
        <p:spPr>
          <a:xfrm>
            <a:off x="3687238" y="393448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F03E2C1C-BF9A-D1A4-AB96-44B915D89168}"/>
              </a:ext>
            </a:extLst>
          </p:cNvPr>
          <p:cNvSpPr>
            <a:spLocks noChangeAspect="1"/>
          </p:cNvSpPr>
          <p:nvPr/>
        </p:nvSpPr>
        <p:spPr>
          <a:xfrm>
            <a:off x="4550589" y="345886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AA13D11E-D161-07F1-337A-0439DE47625A}"/>
              </a:ext>
            </a:extLst>
          </p:cNvPr>
          <p:cNvSpPr>
            <a:spLocks noChangeAspect="1"/>
          </p:cNvSpPr>
          <p:nvPr/>
        </p:nvSpPr>
        <p:spPr>
          <a:xfrm>
            <a:off x="4550589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37E2AD43-8C0F-AE4E-73F5-2ADF3F4328B5}"/>
              </a:ext>
            </a:extLst>
          </p:cNvPr>
          <p:cNvSpPr>
            <a:spLocks noChangeAspect="1"/>
          </p:cNvSpPr>
          <p:nvPr/>
        </p:nvSpPr>
        <p:spPr>
          <a:xfrm>
            <a:off x="4550589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6DED218D-3761-F049-ADDA-F96E065614EC}"/>
              </a:ext>
            </a:extLst>
          </p:cNvPr>
          <p:cNvSpPr>
            <a:spLocks noChangeAspect="1"/>
          </p:cNvSpPr>
          <p:nvPr/>
        </p:nvSpPr>
        <p:spPr>
          <a:xfrm>
            <a:off x="3694322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5" name="Hexagon 1024">
            <a:extLst>
              <a:ext uri="{FF2B5EF4-FFF2-40B4-BE49-F238E27FC236}">
                <a16:creationId xmlns:a16="http://schemas.microsoft.com/office/drawing/2014/main" id="{C7930FA0-BB84-E8BC-6F55-86DC44EB1517}"/>
              </a:ext>
            </a:extLst>
          </p:cNvPr>
          <p:cNvSpPr>
            <a:spLocks noChangeAspect="1"/>
          </p:cNvSpPr>
          <p:nvPr/>
        </p:nvSpPr>
        <p:spPr>
          <a:xfrm>
            <a:off x="5426874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7" name="Hexagon 1026">
            <a:extLst>
              <a:ext uri="{FF2B5EF4-FFF2-40B4-BE49-F238E27FC236}">
                <a16:creationId xmlns:a16="http://schemas.microsoft.com/office/drawing/2014/main" id="{07BAD851-770C-F9A5-118E-93F5FFB185A8}"/>
              </a:ext>
            </a:extLst>
          </p:cNvPr>
          <p:cNvSpPr>
            <a:spLocks noChangeAspect="1"/>
          </p:cNvSpPr>
          <p:nvPr/>
        </p:nvSpPr>
        <p:spPr>
          <a:xfrm>
            <a:off x="5419730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9" name="Hexagon 1028">
            <a:extLst>
              <a:ext uri="{FF2B5EF4-FFF2-40B4-BE49-F238E27FC236}">
                <a16:creationId xmlns:a16="http://schemas.microsoft.com/office/drawing/2014/main" id="{D632B0F6-85EB-24F7-7939-C500C21C0D9E}"/>
              </a:ext>
            </a:extLst>
          </p:cNvPr>
          <p:cNvSpPr>
            <a:spLocks noChangeAspect="1"/>
          </p:cNvSpPr>
          <p:nvPr/>
        </p:nvSpPr>
        <p:spPr>
          <a:xfrm>
            <a:off x="5419730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0" name="Hexagon 1029">
            <a:extLst>
              <a:ext uri="{FF2B5EF4-FFF2-40B4-BE49-F238E27FC236}">
                <a16:creationId xmlns:a16="http://schemas.microsoft.com/office/drawing/2014/main" id="{94B24927-43D8-1C74-168D-351ED75387C9}"/>
              </a:ext>
            </a:extLst>
          </p:cNvPr>
          <p:cNvSpPr>
            <a:spLocks noChangeAspect="1"/>
          </p:cNvSpPr>
          <p:nvPr/>
        </p:nvSpPr>
        <p:spPr>
          <a:xfrm>
            <a:off x="6286366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1" name="Hexagon 1030">
            <a:extLst>
              <a:ext uri="{FF2B5EF4-FFF2-40B4-BE49-F238E27FC236}">
                <a16:creationId xmlns:a16="http://schemas.microsoft.com/office/drawing/2014/main" id="{3DB7BA57-7A0A-69E4-2AF2-2C4D8F441114}"/>
              </a:ext>
            </a:extLst>
          </p:cNvPr>
          <p:cNvSpPr>
            <a:spLocks noChangeAspect="1"/>
          </p:cNvSpPr>
          <p:nvPr/>
        </p:nvSpPr>
        <p:spPr>
          <a:xfrm>
            <a:off x="6286366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2" name="Hexagon 1031">
            <a:extLst>
              <a:ext uri="{FF2B5EF4-FFF2-40B4-BE49-F238E27FC236}">
                <a16:creationId xmlns:a16="http://schemas.microsoft.com/office/drawing/2014/main" id="{C03011F2-1859-3E52-FEC8-55F61BD5FFF3}"/>
              </a:ext>
            </a:extLst>
          </p:cNvPr>
          <p:cNvSpPr>
            <a:spLocks noChangeAspect="1"/>
          </p:cNvSpPr>
          <p:nvPr/>
        </p:nvSpPr>
        <p:spPr>
          <a:xfrm>
            <a:off x="6286366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3" name="Hexagon 1032">
            <a:extLst>
              <a:ext uri="{FF2B5EF4-FFF2-40B4-BE49-F238E27FC236}">
                <a16:creationId xmlns:a16="http://schemas.microsoft.com/office/drawing/2014/main" id="{AE75FE7B-A81B-2956-56D7-45F8EB881D36}"/>
              </a:ext>
            </a:extLst>
          </p:cNvPr>
          <p:cNvSpPr>
            <a:spLocks noChangeAspect="1"/>
          </p:cNvSpPr>
          <p:nvPr/>
        </p:nvSpPr>
        <p:spPr>
          <a:xfrm>
            <a:off x="7145860" y="297625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4" name="Hexagon 1033">
            <a:extLst>
              <a:ext uri="{FF2B5EF4-FFF2-40B4-BE49-F238E27FC236}">
                <a16:creationId xmlns:a16="http://schemas.microsoft.com/office/drawing/2014/main" id="{54025567-2401-C213-CA49-AFB6FBE39109}"/>
              </a:ext>
            </a:extLst>
          </p:cNvPr>
          <p:cNvSpPr>
            <a:spLocks noChangeAspect="1"/>
          </p:cNvSpPr>
          <p:nvPr/>
        </p:nvSpPr>
        <p:spPr>
          <a:xfrm>
            <a:off x="7139497" y="39344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5" name="Hexagon 1034">
            <a:extLst>
              <a:ext uri="{FF2B5EF4-FFF2-40B4-BE49-F238E27FC236}">
                <a16:creationId xmlns:a16="http://schemas.microsoft.com/office/drawing/2014/main" id="{E0349C23-4111-3D32-480E-A5D8E9E50CE5}"/>
              </a:ext>
            </a:extLst>
          </p:cNvPr>
          <p:cNvSpPr>
            <a:spLocks noChangeAspect="1"/>
          </p:cNvSpPr>
          <p:nvPr/>
        </p:nvSpPr>
        <p:spPr>
          <a:xfrm>
            <a:off x="8002848" y="34588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6" name="Hexagon 1035">
            <a:extLst>
              <a:ext uri="{FF2B5EF4-FFF2-40B4-BE49-F238E27FC236}">
                <a16:creationId xmlns:a16="http://schemas.microsoft.com/office/drawing/2014/main" id="{F83ECF99-64C5-797E-B098-E76380388873}"/>
              </a:ext>
            </a:extLst>
          </p:cNvPr>
          <p:cNvSpPr>
            <a:spLocks noChangeAspect="1"/>
          </p:cNvSpPr>
          <p:nvPr/>
        </p:nvSpPr>
        <p:spPr>
          <a:xfrm>
            <a:off x="8002848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7" name="Hexagon 1036">
            <a:extLst>
              <a:ext uri="{FF2B5EF4-FFF2-40B4-BE49-F238E27FC236}">
                <a16:creationId xmlns:a16="http://schemas.microsoft.com/office/drawing/2014/main" id="{3EFEC826-0843-1F99-73DF-98C2B066C33D}"/>
              </a:ext>
            </a:extLst>
          </p:cNvPr>
          <p:cNvSpPr>
            <a:spLocks noChangeAspect="1"/>
          </p:cNvSpPr>
          <p:nvPr/>
        </p:nvSpPr>
        <p:spPr>
          <a:xfrm>
            <a:off x="8002848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8" name="Hexagon 1037">
            <a:extLst>
              <a:ext uri="{FF2B5EF4-FFF2-40B4-BE49-F238E27FC236}">
                <a16:creationId xmlns:a16="http://schemas.microsoft.com/office/drawing/2014/main" id="{0BCE8D4E-D1B7-EB16-800E-B94AFEB8750D}"/>
              </a:ext>
            </a:extLst>
          </p:cNvPr>
          <p:cNvSpPr>
            <a:spLocks noChangeAspect="1"/>
          </p:cNvSpPr>
          <p:nvPr/>
        </p:nvSpPr>
        <p:spPr>
          <a:xfrm>
            <a:off x="7146581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1" name="Hexagon 1040">
            <a:extLst>
              <a:ext uri="{FF2B5EF4-FFF2-40B4-BE49-F238E27FC236}">
                <a16:creationId xmlns:a16="http://schemas.microsoft.com/office/drawing/2014/main" id="{233AE70B-20DB-13A2-B087-EABEF323EEE8}"/>
              </a:ext>
            </a:extLst>
          </p:cNvPr>
          <p:cNvSpPr>
            <a:spLocks noChangeAspect="1"/>
          </p:cNvSpPr>
          <p:nvPr/>
        </p:nvSpPr>
        <p:spPr>
          <a:xfrm>
            <a:off x="1974615" y="12337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2" name="Hexagon 1041">
            <a:extLst>
              <a:ext uri="{FF2B5EF4-FFF2-40B4-BE49-F238E27FC236}">
                <a16:creationId xmlns:a16="http://schemas.microsoft.com/office/drawing/2014/main" id="{3DE50CB0-C76B-A63E-8679-7E0A8959A0B9}"/>
              </a:ext>
            </a:extLst>
          </p:cNvPr>
          <p:cNvSpPr>
            <a:spLocks noChangeAspect="1"/>
          </p:cNvSpPr>
          <p:nvPr/>
        </p:nvSpPr>
        <p:spPr>
          <a:xfrm>
            <a:off x="1967472" y="107554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3" name="Hexagon 1042">
            <a:extLst>
              <a:ext uri="{FF2B5EF4-FFF2-40B4-BE49-F238E27FC236}">
                <a16:creationId xmlns:a16="http://schemas.microsoft.com/office/drawing/2014/main" id="{29D05AB5-6B19-44C7-74B5-B5B33DBEB87D}"/>
              </a:ext>
            </a:extLst>
          </p:cNvPr>
          <p:cNvSpPr>
            <a:spLocks noChangeAspect="1"/>
          </p:cNvSpPr>
          <p:nvPr/>
        </p:nvSpPr>
        <p:spPr>
          <a:xfrm>
            <a:off x="1967472" y="20201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4" name="Hexagon 1043">
            <a:extLst>
              <a:ext uri="{FF2B5EF4-FFF2-40B4-BE49-F238E27FC236}">
                <a16:creationId xmlns:a16="http://schemas.microsoft.com/office/drawing/2014/main" id="{30A6E450-0182-357B-895E-052D58DB7A20}"/>
              </a:ext>
            </a:extLst>
          </p:cNvPr>
          <p:cNvSpPr>
            <a:spLocks noChangeAspect="1"/>
          </p:cNvSpPr>
          <p:nvPr/>
        </p:nvSpPr>
        <p:spPr>
          <a:xfrm>
            <a:off x="2834107" y="24970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5" name="Hexagon 1044">
            <a:extLst>
              <a:ext uri="{FF2B5EF4-FFF2-40B4-BE49-F238E27FC236}">
                <a16:creationId xmlns:a16="http://schemas.microsoft.com/office/drawing/2014/main" id="{E824D373-3145-98BD-613C-E22BE76D8876}"/>
              </a:ext>
            </a:extLst>
          </p:cNvPr>
          <p:cNvSpPr>
            <a:spLocks noChangeAspect="1"/>
          </p:cNvSpPr>
          <p:nvPr/>
        </p:nvSpPr>
        <p:spPr>
          <a:xfrm>
            <a:off x="2834107" y="155163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6" name="Hexagon 1045">
            <a:extLst>
              <a:ext uri="{FF2B5EF4-FFF2-40B4-BE49-F238E27FC236}">
                <a16:creationId xmlns:a16="http://schemas.microsoft.com/office/drawing/2014/main" id="{6767733A-16D2-4B6C-34BB-01A31C7E6626}"/>
              </a:ext>
            </a:extLst>
          </p:cNvPr>
          <p:cNvSpPr>
            <a:spLocks noChangeAspect="1"/>
          </p:cNvSpPr>
          <p:nvPr/>
        </p:nvSpPr>
        <p:spPr>
          <a:xfrm>
            <a:off x="2834107" y="60621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7" name="Hexagon 1046">
            <a:extLst>
              <a:ext uri="{FF2B5EF4-FFF2-40B4-BE49-F238E27FC236}">
                <a16:creationId xmlns:a16="http://schemas.microsoft.com/office/drawing/2014/main" id="{CDACEC79-344B-B4E4-41E0-EBF8AF32F90C}"/>
              </a:ext>
            </a:extLst>
          </p:cNvPr>
          <p:cNvSpPr>
            <a:spLocks noChangeAspect="1"/>
          </p:cNvSpPr>
          <p:nvPr/>
        </p:nvSpPr>
        <p:spPr>
          <a:xfrm>
            <a:off x="3693601" y="13068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8" name="Hexagon 1047">
            <a:extLst>
              <a:ext uri="{FF2B5EF4-FFF2-40B4-BE49-F238E27FC236}">
                <a16:creationId xmlns:a16="http://schemas.microsoft.com/office/drawing/2014/main" id="{1E35B54C-090A-1F13-14AA-318518BC9368}"/>
              </a:ext>
            </a:extLst>
          </p:cNvPr>
          <p:cNvSpPr>
            <a:spLocks noChangeAspect="1"/>
          </p:cNvSpPr>
          <p:nvPr/>
        </p:nvSpPr>
        <p:spPr>
          <a:xfrm>
            <a:off x="3687238" y="108892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9" name="Hexagon 1048">
            <a:extLst>
              <a:ext uri="{FF2B5EF4-FFF2-40B4-BE49-F238E27FC236}">
                <a16:creationId xmlns:a16="http://schemas.microsoft.com/office/drawing/2014/main" id="{BCBB82C8-E63A-EE61-6294-25E618FEB54B}"/>
              </a:ext>
            </a:extLst>
          </p:cNvPr>
          <p:cNvSpPr>
            <a:spLocks noChangeAspect="1"/>
          </p:cNvSpPr>
          <p:nvPr/>
        </p:nvSpPr>
        <p:spPr>
          <a:xfrm>
            <a:off x="4550589" y="613297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0" name="Hexagon 1049">
            <a:extLst>
              <a:ext uri="{FF2B5EF4-FFF2-40B4-BE49-F238E27FC236}">
                <a16:creationId xmlns:a16="http://schemas.microsoft.com/office/drawing/2014/main" id="{70D2298F-7505-8383-97B8-EEAD8289CED8}"/>
              </a:ext>
            </a:extLst>
          </p:cNvPr>
          <p:cNvSpPr>
            <a:spLocks noChangeAspect="1"/>
          </p:cNvSpPr>
          <p:nvPr/>
        </p:nvSpPr>
        <p:spPr>
          <a:xfrm>
            <a:off x="4550589" y="156547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1" name="Hexagon 1050">
            <a:extLst>
              <a:ext uri="{FF2B5EF4-FFF2-40B4-BE49-F238E27FC236}">
                <a16:creationId xmlns:a16="http://schemas.microsoft.com/office/drawing/2014/main" id="{DC63DC33-6F51-897F-07D6-CC39F55F7C19}"/>
              </a:ext>
            </a:extLst>
          </p:cNvPr>
          <p:cNvSpPr>
            <a:spLocks noChangeAspect="1"/>
          </p:cNvSpPr>
          <p:nvPr/>
        </p:nvSpPr>
        <p:spPr>
          <a:xfrm>
            <a:off x="4550589" y="252439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2" name="Hexagon 1051">
            <a:extLst>
              <a:ext uri="{FF2B5EF4-FFF2-40B4-BE49-F238E27FC236}">
                <a16:creationId xmlns:a16="http://schemas.microsoft.com/office/drawing/2014/main" id="{A6BED701-B11E-C171-A218-15045EBA5BCB}"/>
              </a:ext>
            </a:extLst>
          </p:cNvPr>
          <p:cNvSpPr>
            <a:spLocks noChangeAspect="1"/>
          </p:cNvSpPr>
          <p:nvPr/>
        </p:nvSpPr>
        <p:spPr>
          <a:xfrm>
            <a:off x="3694323" y="203205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4" name="TextBox 1053">
            <a:extLst>
              <a:ext uri="{FF2B5EF4-FFF2-40B4-BE49-F238E27FC236}">
                <a16:creationId xmlns:a16="http://schemas.microsoft.com/office/drawing/2014/main" id="{E16D4160-E2CF-117C-20CB-9D971F61732B}"/>
              </a:ext>
            </a:extLst>
          </p:cNvPr>
          <p:cNvSpPr txBox="1"/>
          <p:nvPr/>
        </p:nvSpPr>
        <p:spPr>
          <a:xfrm>
            <a:off x="6836896" y="857059"/>
            <a:ext cx="30900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Padded PBC (Full FFT)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90C61F-5E95-A1FC-DF35-A2152D6F59F6}"/>
              </a:ext>
            </a:extLst>
          </p:cNvPr>
          <p:cNvSpPr txBox="1"/>
          <p:nvPr/>
        </p:nvSpPr>
        <p:spPr>
          <a:xfrm>
            <a:off x="6445440" y="1667051"/>
            <a:ext cx="5175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Hexagons drawn for illustration of hexagon approach</a:t>
            </a:r>
          </a:p>
        </p:txBody>
      </p:sp>
    </p:spTree>
    <p:extLst>
      <p:ext uri="{BB962C8B-B14F-4D97-AF65-F5344CB8AC3E}">
        <p14:creationId xmlns:p14="http://schemas.microsoft.com/office/powerpoint/2010/main" val="7753157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23" name="Group 3122">
            <a:extLst>
              <a:ext uri="{FF2B5EF4-FFF2-40B4-BE49-F238E27FC236}">
                <a16:creationId xmlns:a16="http://schemas.microsoft.com/office/drawing/2014/main" id="{9A8164A6-CA96-945E-BD6C-0DA9E2006A3B}"/>
              </a:ext>
            </a:extLst>
          </p:cNvPr>
          <p:cNvGrpSpPr/>
          <p:nvPr/>
        </p:nvGrpSpPr>
        <p:grpSpPr>
          <a:xfrm>
            <a:off x="4608476" y="18727"/>
            <a:ext cx="3955455" cy="3472788"/>
            <a:chOff x="9342443" y="3203112"/>
            <a:chExt cx="2586642" cy="2271005"/>
          </a:xfrm>
        </p:grpSpPr>
        <p:pic>
          <p:nvPicPr>
            <p:cNvPr id="3119" name="Picture 6">
              <a:extLst>
                <a:ext uri="{FF2B5EF4-FFF2-40B4-BE49-F238E27FC236}">
                  <a16:creationId xmlns:a16="http://schemas.microsoft.com/office/drawing/2014/main" id="{627AA289-0282-DABE-7A5C-E297B88CD1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42443" y="3369366"/>
              <a:ext cx="2416593" cy="21015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0" name="Picture 6">
              <a:extLst>
                <a:ext uri="{FF2B5EF4-FFF2-40B4-BE49-F238E27FC236}">
                  <a16:creationId xmlns:a16="http://schemas.microsoft.com/office/drawing/2014/main" id="{AA10FBC1-C155-0857-B7AD-73D9AEBA548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V="1">
              <a:off x="9344583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1" name="Picture 6">
              <a:extLst>
                <a:ext uri="{FF2B5EF4-FFF2-40B4-BE49-F238E27FC236}">
                  <a16:creationId xmlns:a16="http://schemas.microsoft.com/office/drawing/2014/main" id="{4EB190CA-009D-ED0B-A450-D14276068CD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 flipV="1">
              <a:off x="10608259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2" name="Picture 6">
              <a:extLst>
                <a:ext uri="{FF2B5EF4-FFF2-40B4-BE49-F238E27FC236}">
                  <a16:creationId xmlns:a16="http://schemas.microsoft.com/office/drawing/2014/main" id="{75B15F82-56B0-27AB-A237-D24106CC3E7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>
              <a:off x="10608259" y="429575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126" name="Picture 8">
            <a:extLst>
              <a:ext uri="{FF2B5EF4-FFF2-40B4-BE49-F238E27FC236}">
                <a16:creationId xmlns:a16="http://schemas.microsoft.com/office/drawing/2014/main" id="{E762424A-8053-661D-214D-5A6A625101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88"/>
          <a:stretch/>
        </p:blipFill>
        <p:spPr bwMode="auto">
          <a:xfrm>
            <a:off x="822470" y="922899"/>
            <a:ext cx="3644809" cy="3234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7" name="Picture 8">
            <a:extLst>
              <a:ext uri="{FF2B5EF4-FFF2-40B4-BE49-F238E27FC236}">
                <a16:creationId xmlns:a16="http://schemas.microsoft.com/office/drawing/2014/main" id="{29E86343-B453-E003-6F01-B17FF940E7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7" t="2466"/>
          <a:stretch/>
        </p:blipFill>
        <p:spPr bwMode="auto">
          <a:xfrm>
            <a:off x="4333485" y="3703729"/>
            <a:ext cx="3420962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5" name="Picture 8">
            <a:extLst>
              <a:ext uri="{FF2B5EF4-FFF2-40B4-BE49-F238E27FC236}">
                <a16:creationId xmlns:a16="http://schemas.microsoft.com/office/drawing/2014/main" id="{B3E60859-1969-57B7-ACB3-D66167FAB3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6" r="1604"/>
          <a:stretch/>
        </p:blipFill>
        <p:spPr bwMode="auto">
          <a:xfrm>
            <a:off x="822471" y="3703729"/>
            <a:ext cx="3659059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Hexagon 14">
            <a:extLst>
              <a:ext uri="{FF2B5EF4-FFF2-40B4-BE49-F238E27FC236}">
                <a16:creationId xmlns:a16="http://schemas.microsoft.com/office/drawing/2014/main" id="{CA210AD0-1184-0ED8-8314-9C67458F11F8}"/>
              </a:ext>
            </a:extLst>
          </p:cNvPr>
          <p:cNvSpPr>
            <a:spLocks noChangeAspect="1"/>
          </p:cNvSpPr>
          <p:nvPr/>
        </p:nvSpPr>
        <p:spPr>
          <a:xfrm>
            <a:off x="687940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F7E5B642-D6DC-27D1-AAAE-9D95E7839BBD}"/>
              </a:ext>
            </a:extLst>
          </p:cNvPr>
          <p:cNvSpPr>
            <a:spLocks noChangeAspect="1"/>
          </p:cNvSpPr>
          <p:nvPr/>
        </p:nvSpPr>
        <p:spPr>
          <a:xfrm>
            <a:off x="681273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Hexagon 16">
            <a:extLst>
              <a:ext uri="{FF2B5EF4-FFF2-40B4-BE49-F238E27FC236}">
                <a16:creationId xmlns:a16="http://schemas.microsoft.com/office/drawing/2014/main" id="{04A1A5EA-4A1F-BC6E-3692-7F058625DEE6}"/>
              </a:ext>
            </a:extLst>
          </p:cNvPr>
          <p:cNvSpPr>
            <a:spLocks noChangeAspect="1"/>
          </p:cNvSpPr>
          <p:nvPr/>
        </p:nvSpPr>
        <p:spPr>
          <a:xfrm>
            <a:off x="681273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7B802C25-E8E5-3AD5-AA86-EC56DD658921}"/>
              </a:ext>
            </a:extLst>
          </p:cNvPr>
          <p:cNvSpPr>
            <a:spLocks noChangeAspect="1"/>
          </p:cNvSpPr>
          <p:nvPr/>
        </p:nvSpPr>
        <p:spPr>
          <a:xfrm>
            <a:off x="1490185" y="55462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Hexagon 18">
            <a:extLst>
              <a:ext uri="{FF2B5EF4-FFF2-40B4-BE49-F238E27FC236}">
                <a16:creationId xmlns:a16="http://schemas.microsoft.com/office/drawing/2014/main" id="{F264AC56-895C-CBF0-AB22-DC2EB760F723}"/>
              </a:ext>
            </a:extLst>
          </p:cNvPr>
          <p:cNvSpPr>
            <a:spLocks noChangeAspect="1"/>
          </p:cNvSpPr>
          <p:nvPr/>
        </p:nvSpPr>
        <p:spPr>
          <a:xfrm>
            <a:off x="1490185" y="466383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id="{07B9D637-BA96-2B7F-EBC9-5B688778148D}"/>
              </a:ext>
            </a:extLst>
          </p:cNvPr>
          <p:cNvSpPr>
            <a:spLocks noChangeAspect="1"/>
          </p:cNvSpPr>
          <p:nvPr/>
        </p:nvSpPr>
        <p:spPr>
          <a:xfrm>
            <a:off x="1490185" y="37813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Hexagon 20">
            <a:extLst>
              <a:ext uri="{FF2B5EF4-FFF2-40B4-BE49-F238E27FC236}">
                <a16:creationId xmlns:a16="http://schemas.microsoft.com/office/drawing/2014/main" id="{65236423-21B3-ED2B-8057-5E9D7417482A}"/>
              </a:ext>
            </a:extLst>
          </p:cNvPr>
          <p:cNvSpPr>
            <a:spLocks noChangeAspect="1"/>
          </p:cNvSpPr>
          <p:nvPr/>
        </p:nvSpPr>
        <p:spPr>
          <a:xfrm>
            <a:off x="2292430" y="333753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Hexagon 21">
            <a:extLst>
              <a:ext uri="{FF2B5EF4-FFF2-40B4-BE49-F238E27FC236}">
                <a16:creationId xmlns:a16="http://schemas.microsoft.com/office/drawing/2014/main" id="{4F7251F9-1271-4B5D-1B14-AD79DB034C73}"/>
              </a:ext>
            </a:extLst>
          </p:cNvPr>
          <p:cNvSpPr>
            <a:spLocks noChangeAspect="1"/>
          </p:cNvSpPr>
          <p:nvPr/>
        </p:nvSpPr>
        <p:spPr>
          <a:xfrm>
            <a:off x="2286491" y="423193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Hexagon 22">
            <a:extLst>
              <a:ext uri="{FF2B5EF4-FFF2-40B4-BE49-F238E27FC236}">
                <a16:creationId xmlns:a16="http://schemas.microsoft.com/office/drawing/2014/main" id="{4073D1F8-EC3D-0388-F726-CE0A24FC5B8A}"/>
              </a:ext>
            </a:extLst>
          </p:cNvPr>
          <p:cNvSpPr>
            <a:spLocks noChangeAspect="1"/>
          </p:cNvSpPr>
          <p:nvPr/>
        </p:nvSpPr>
        <p:spPr>
          <a:xfrm>
            <a:off x="3092337" y="378799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881E2BDC-1F31-6D01-E04A-7C73381D6037}"/>
              </a:ext>
            </a:extLst>
          </p:cNvPr>
          <p:cNvSpPr>
            <a:spLocks noChangeAspect="1"/>
          </p:cNvSpPr>
          <p:nvPr/>
        </p:nvSpPr>
        <p:spPr>
          <a:xfrm>
            <a:off x="3092337" y="467674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D0AE08D3-EA20-7B0E-7F1E-2C0558AF647E}"/>
              </a:ext>
            </a:extLst>
          </p:cNvPr>
          <p:cNvSpPr>
            <a:spLocks noChangeAspect="1"/>
          </p:cNvSpPr>
          <p:nvPr/>
        </p:nvSpPr>
        <p:spPr>
          <a:xfrm>
            <a:off x="3092337" y="557180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95823C0A-C918-E852-F828-D270E718F930}"/>
              </a:ext>
            </a:extLst>
          </p:cNvPr>
          <p:cNvSpPr>
            <a:spLocks noChangeAspect="1"/>
          </p:cNvSpPr>
          <p:nvPr/>
        </p:nvSpPr>
        <p:spPr>
          <a:xfrm>
            <a:off x="2293103" y="51122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D957CCD2-1115-F210-0E4C-56330AA467F3}"/>
              </a:ext>
            </a:extLst>
          </p:cNvPr>
          <p:cNvSpPr>
            <a:spLocks noChangeAspect="1"/>
          </p:cNvSpPr>
          <p:nvPr/>
        </p:nvSpPr>
        <p:spPr>
          <a:xfrm>
            <a:off x="3910256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7F0378C-405F-DF31-4F57-9301727488B2}"/>
              </a:ext>
            </a:extLst>
          </p:cNvPr>
          <p:cNvSpPr>
            <a:spLocks noChangeAspect="1"/>
          </p:cNvSpPr>
          <p:nvPr/>
        </p:nvSpPr>
        <p:spPr>
          <a:xfrm>
            <a:off x="3903588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340DF2F7-B057-B48D-254B-51C75CF38CDA}"/>
              </a:ext>
            </a:extLst>
          </p:cNvPr>
          <p:cNvSpPr>
            <a:spLocks noChangeAspect="1"/>
          </p:cNvSpPr>
          <p:nvPr/>
        </p:nvSpPr>
        <p:spPr>
          <a:xfrm>
            <a:off x="3903588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A593AA6-1EA7-31C4-6469-61AACE3BD455}"/>
              </a:ext>
            </a:extLst>
          </p:cNvPr>
          <p:cNvSpPr>
            <a:spLocks noChangeAspect="1"/>
          </p:cNvSpPr>
          <p:nvPr/>
        </p:nvSpPr>
        <p:spPr>
          <a:xfrm>
            <a:off x="4711247" y="55375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Hexagon 30">
            <a:extLst>
              <a:ext uri="{FF2B5EF4-FFF2-40B4-BE49-F238E27FC236}">
                <a16:creationId xmlns:a16="http://schemas.microsoft.com/office/drawing/2014/main" id="{9B4F0A47-5E0D-6C47-C319-40D036335536}"/>
              </a:ext>
            </a:extLst>
          </p:cNvPr>
          <p:cNvSpPr>
            <a:spLocks noChangeAspect="1"/>
          </p:cNvSpPr>
          <p:nvPr/>
        </p:nvSpPr>
        <p:spPr>
          <a:xfrm>
            <a:off x="4711247" y="465506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Hexagon 31">
            <a:extLst>
              <a:ext uri="{FF2B5EF4-FFF2-40B4-BE49-F238E27FC236}">
                <a16:creationId xmlns:a16="http://schemas.microsoft.com/office/drawing/2014/main" id="{D9C7E926-4C8D-317C-FD13-663460428E4A}"/>
              </a:ext>
            </a:extLst>
          </p:cNvPr>
          <p:cNvSpPr>
            <a:spLocks noChangeAspect="1"/>
          </p:cNvSpPr>
          <p:nvPr/>
        </p:nvSpPr>
        <p:spPr>
          <a:xfrm>
            <a:off x="4711247" y="37726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Hexagon 32">
            <a:extLst>
              <a:ext uri="{FF2B5EF4-FFF2-40B4-BE49-F238E27FC236}">
                <a16:creationId xmlns:a16="http://schemas.microsoft.com/office/drawing/2014/main" id="{98C4B400-33AA-B59B-D441-11FF1D9F3C18}"/>
              </a:ext>
            </a:extLst>
          </p:cNvPr>
          <p:cNvSpPr>
            <a:spLocks noChangeAspect="1"/>
          </p:cNvSpPr>
          <p:nvPr/>
        </p:nvSpPr>
        <p:spPr>
          <a:xfrm>
            <a:off x="5513493" y="332876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Hexagon 33">
            <a:extLst>
              <a:ext uri="{FF2B5EF4-FFF2-40B4-BE49-F238E27FC236}">
                <a16:creationId xmlns:a16="http://schemas.microsoft.com/office/drawing/2014/main" id="{12FAF854-63C7-26A3-E366-5FC60D5CDD70}"/>
              </a:ext>
            </a:extLst>
          </p:cNvPr>
          <p:cNvSpPr>
            <a:spLocks noChangeAspect="1"/>
          </p:cNvSpPr>
          <p:nvPr/>
        </p:nvSpPr>
        <p:spPr>
          <a:xfrm>
            <a:off x="5507554" y="422317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Hexagon 34">
            <a:extLst>
              <a:ext uri="{FF2B5EF4-FFF2-40B4-BE49-F238E27FC236}">
                <a16:creationId xmlns:a16="http://schemas.microsoft.com/office/drawing/2014/main" id="{A2814153-2EE6-1025-2602-49BAC33D9A77}"/>
              </a:ext>
            </a:extLst>
          </p:cNvPr>
          <p:cNvSpPr>
            <a:spLocks noChangeAspect="1"/>
          </p:cNvSpPr>
          <p:nvPr/>
        </p:nvSpPr>
        <p:spPr>
          <a:xfrm>
            <a:off x="6313400" y="377922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Hexagon 35">
            <a:extLst>
              <a:ext uri="{FF2B5EF4-FFF2-40B4-BE49-F238E27FC236}">
                <a16:creationId xmlns:a16="http://schemas.microsoft.com/office/drawing/2014/main" id="{670B1B09-5F7B-164B-22C2-59E8CA1F4330}"/>
              </a:ext>
            </a:extLst>
          </p:cNvPr>
          <p:cNvSpPr>
            <a:spLocks noChangeAspect="1"/>
          </p:cNvSpPr>
          <p:nvPr/>
        </p:nvSpPr>
        <p:spPr>
          <a:xfrm>
            <a:off x="6313400" y="466798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Hexagon 36">
            <a:extLst>
              <a:ext uri="{FF2B5EF4-FFF2-40B4-BE49-F238E27FC236}">
                <a16:creationId xmlns:a16="http://schemas.microsoft.com/office/drawing/2014/main" id="{E10669BB-52CA-8F0C-9259-535888E6D5B4}"/>
              </a:ext>
            </a:extLst>
          </p:cNvPr>
          <p:cNvSpPr>
            <a:spLocks noChangeAspect="1"/>
          </p:cNvSpPr>
          <p:nvPr/>
        </p:nvSpPr>
        <p:spPr>
          <a:xfrm>
            <a:off x="6313400" y="556303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Hexagon 37">
            <a:extLst>
              <a:ext uri="{FF2B5EF4-FFF2-40B4-BE49-F238E27FC236}">
                <a16:creationId xmlns:a16="http://schemas.microsoft.com/office/drawing/2014/main" id="{ED925D24-0D7F-FC17-35CC-ED7C93B2CE3D}"/>
              </a:ext>
            </a:extLst>
          </p:cNvPr>
          <p:cNvSpPr>
            <a:spLocks noChangeAspect="1"/>
          </p:cNvSpPr>
          <p:nvPr/>
        </p:nvSpPr>
        <p:spPr>
          <a:xfrm>
            <a:off x="5514166" y="5103487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Hexagon 38">
            <a:extLst>
              <a:ext uri="{FF2B5EF4-FFF2-40B4-BE49-F238E27FC236}">
                <a16:creationId xmlns:a16="http://schemas.microsoft.com/office/drawing/2014/main" id="{B06DFB42-CA3F-20B0-9947-0CC69165638F}"/>
              </a:ext>
            </a:extLst>
          </p:cNvPr>
          <p:cNvSpPr>
            <a:spLocks noChangeAspect="1"/>
          </p:cNvSpPr>
          <p:nvPr/>
        </p:nvSpPr>
        <p:spPr>
          <a:xfrm>
            <a:off x="687940" y="68461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899EB4C8-5E32-9F10-45C1-DA10C9FBA94E}"/>
              </a:ext>
            </a:extLst>
          </p:cNvPr>
          <p:cNvSpPr>
            <a:spLocks noChangeAspect="1"/>
          </p:cNvSpPr>
          <p:nvPr/>
        </p:nvSpPr>
        <p:spPr>
          <a:xfrm>
            <a:off x="681273" y="15634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B9A8FE6C-50FB-88BE-5980-9DB144B17A4F}"/>
              </a:ext>
            </a:extLst>
          </p:cNvPr>
          <p:cNvSpPr>
            <a:spLocks noChangeAspect="1"/>
          </p:cNvSpPr>
          <p:nvPr/>
        </p:nvSpPr>
        <p:spPr>
          <a:xfrm>
            <a:off x="681273" y="244514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0FBB4FFE-43F2-30CF-EE61-7C918083C1EE}"/>
              </a:ext>
            </a:extLst>
          </p:cNvPr>
          <p:cNvSpPr>
            <a:spLocks noChangeAspect="1"/>
          </p:cNvSpPr>
          <p:nvPr/>
        </p:nvSpPr>
        <p:spPr>
          <a:xfrm>
            <a:off x="1490185" y="28902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Hexagon 42">
            <a:extLst>
              <a:ext uri="{FF2B5EF4-FFF2-40B4-BE49-F238E27FC236}">
                <a16:creationId xmlns:a16="http://schemas.microsoft.com/office/drawing/2014/main" id="{EFDE3350-ED57-B482-6706-42BC01FC9954}"/>
              </a:ext>
            </a:extLst>
          </p:cNvPr>
          <p:cNvSpPr>
            <a:spLocks noChangeAspect="1"/>
          </p:cNvSpPr>
          <p:nvPr/>
        </p:nvSpPr>
        <p:spPr>
          <a:xfrm>
            <a:off x="1490185" y="20078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Hexagon 43">
            <a:extLst>
              <a:ext uri="{FF2B5EF4-FFF2-40B4-BE49-F238E27FC236}">
                <a16:creationId xmlns:a16="http://schemas.microsoft.com/office/drawing/2014/main" id="{6B69EB2D-E17F-7C1D-7CA7-656AE3F22B52}"/>
              </a:ext>
            </a:extLst>
          </p:cNvPr>
          <p:cNvSpPr>
            <a:spLocks noChangeAspect="1"/>
          </p:cNvSpPr>
          <p:nvPr/>
        </p:nvSpPr>
        <p:spPr>
          <a:xfrm>
            <a:off x="1490185" y="11253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Hexagon 44">
            <a:extLst>
              <a:ext uri="{FF2B5EF4-FFF2-40B4-BE49-F238E27FC236}">
                <a16:creationId xmlns:a16="http://schemas.microsoft.com/office/drawing/2014/main" id="{9A8A1888-87FA-22AB-AA83-228AE43461B3}"/>
              </a:ext>
            </a:extLst>
          </p:cNvPr>
          <p:cNvSpPr>
            <a:spLocks noChangeAspect="1"/>
          </p:cNvSpPr>
          <p:nvPr/>
        </p:nvSpPr>
        <p:spPr>
          <a:xfrm>
            <a:off x="2292430" y="681503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Hexagon 45">
            <a:extLst>
              <a:ext uri="{FF2B5EF4-FFF2-40B4-BE49-F238E27FC236}">
                <a16:creationId xmlns:a16="http://schemas.microsoft.com/office/drawing/2014/main" id="{E2ACDE21-E39F-4538-8433-BC27FF9DA4E4}"/>
              </a:ext>
            </a:extLst>
          </p:cNvPr>
          <p:cNvSpPr>
            <a:spLocks noChangeAspect="1"/>
          </p:cNvSpPr>
          <p:nvPr/>
        </p:nvSpPr>
        <p:spPr>
          <a:xfrm>
            <a:off x="2286491" y="157591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Hexagon 46">
            <a:extLst>
              <a:ext uri="{FF2B5EF4-FFF2-40B4-BE49-F238E27FC236}">
                <a16:creationId xmlns:a16="http://schemas.microsoft.com/office/drawing/2014/main" id="{8BEA754F-0B55-CBC6-D31E-BF0D898F8DDF}"/>
              </a:ext>
            </a:extLst>
          </p:cNvPr>
          <p:cNvSpPr>
            <a:spLocks noChangeAspect="1"/>
          </p:cNvSpPr>
          <p:nvPr/>
        </p:nvSpPr>
        <p:spPr>
          <a:xfrm>
            <a:off x="3092337" y="113196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Hexagon 47">
            <a:extLst>
              <a:ext uri="{FF2B5EF4-FFF2-40B4-BE49-F238E27FC236}">
                <a16:creationId xmlns:a16="http://schemas.microsoft.com/office/drawing/2014/main" id="{E90474B3-1116-4B99-3E93-A9F0A332F3CD}"/>
              </a:ext>
            </a:extLst>
          </p:cNvPr>
          <p:cNvSpPr>
            <a:spLocks noChangeAspect="1"/>
          </p:cNvSpPr>
          <p:nvPr/>
        </p:nvSpPr>
        <p:spPr>
          <a:xfrm>
            <a:off x="3092337" y="202071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298715B5-37C2-1F18-7A83-7819A17EFFCC}"/>
              </a:ext>
            </a:extLst>
          </p:cNvPr>
          <p:cNvSpPr>
            <a:spLocks noChangeAspect="1"/>
          </p:cNvSpPr>
          <p:nvPr/>
        </p:nvSpPr>
        <p:spPr>
          <a:xfrm>
            <a:off x="3092337" y="291577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Hexagon 49">
            <a:extLst>
              <a:ext uri="{FF2B5EF4-FFF2-40B4-BE49-F238E27FC236}">
                <a16:creationId xmlns:a16="http://schemas.microsoft.com/office/drawing/2014/main" id="{E2143180-654D-71A8-63A7-13CC60ACF53D}"/>
              </a:ext>
            </a:extLst>
          </p:cNvPr>
          <p:cNvSpPr>
            <a:spLocks noChangeAspect="1"/>
          </p:cNvSpPr>
          <p:nvPr/>
        </p:nvSpPr>
        <p:spPr>
          <a:xfrm>
            <a:off x="2293104" y="24562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14CB1DA-0C62-F603-4223-3460BC919ACC}"/>
              </a:ext>
            </a:extLst>
          </p:cNvPr>
          <p:cNvSpPr txBox="1"/>
          <p:nvPr/>
        </p:nvSpPr>
        <p:spPr>
          <a:xfrm>
            <a:off x="8117174" y="4317777"/>
            <a:ext cx="4120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Unpadded PBC (Full/</a:t>
            </a:r>
            <a:r>
              <a:rPr lang="en-US" sz="2400" b="1" dirty="0">
                <a:solidFill>
                  <a:srgbClr val="C00000"/>
                </a:solidFill>
              </a:rPr>
              <a:t>Cos</a:t>
            </a:r>
            <a:r>
              <a:rPr lang="en-US" sz="2400" b="1" dirty="0"/>
              <a:t> FFT)</a:t>
            </a:r>
          </a:p>
        </p:txBody>
      </p:sp>
      <p:sp>
        <p:nvSpPr>
          <p:cNvPr id="3098" name="Hexagon 3097">
            <a:extLst>
              <a:ext uri="{FF2B5EF4-FFF2-40B4-BE49-F238E27FC236}">
                <a16:creationId xmlns:a16="http://schemas.microsoft.com/office/drawing/2014/main" id="{AED672C7-B2C8-A881-E55C-D39B5AF449DF}"/>
              </a:ext>
            </a:extLst>
          </p:cNvPr>
          <p:cNvSpPr>
            <a:spLocks noChangeAspect="1"/>
          </p:cNvSpPr>
          <p:nvPr/>
        </p:nvSpPr>
        <p:spPr>
          <a:xfrm>
            <a:off x="7129748" y="333455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5" name="Hexagon 3104">
            <a:extLst>
              <a:ext uri="{FF2B5EF4-FFF2-40B4-BE49-F238E27FC236}">
                <a16:creationId xmlns:a16="http://schemas.microsoft.com/office/drawing/2014/main" id="{A05FB334-19F3-DB3C-9AB9-657CC577D594}"/>
              </a:ext>
            </a:extLst>
          </p:cNvPr>
          <p:cNvSpPr>
            <a:spLocks noChangeAspect="1"/>
          </p:cNvSpPr>
          <p:nvPr/>
        </p:nvSpPr>
        <p:spPr>
          <a:xfrm>
            <a:off x="7122931" y="512005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6" name="Hexagon 3105">
            <a:extLst>
              <a:ext uri="{FF2B5EF4-FFF2-40B4-BE49-F238E27FC236}">
                <a16:creationId xmlns:a16="http://schemas.microsoft.com/office/drawing/2014/main" id="{D1913BF0-E56D-0C13-DCEA-688F87F79AF6}"/>
              </a:ext>
            </a:extLst>
          </p:cNvPr>
          <p:cNvSpPr>
            <a:spLocks noChangeAspect="1"/>
          </p:cNvSpPr>
          <p:nvPr/>
        </p:nvSpPr>
        <p:spPr>
          <a:xfrm>
            <a:off x="7116319" y="423129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0978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C978C-CCAD-7918-309E-D2E0F8DAB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Other conditions </a:t>
            </a:r>
            <a:br>
              <a:rPr lang="en-US" dirty="0"/>
            </a:br>
            <a:r>
              <a:rPr lang="en-US" sz="3600" dirty="0"/>
              <a:t>(full and half results overlapped to show match)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4A5B27-C4F3-1037-B614-0F2CAFB6D70B}"/>
              </a:ext>
            </a:extLst>
          </p:cNvPr>
          <p:cNvSpPr txBox="1"/>
          <p:nvPr/>
        </p:nvSpPr>
        <p:spPr>
          <a:xfrm>
            <a:off x="1293052" y="1985653"/>
            <a:ext cx="2993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0.0241 (20.28%; dx=0.4), </a:t>
            </a:r>
            <a:br>
              <a:rPr lang="en-US" dirty="0"/>
            </a:br>
            <a:r>
              <a:rPr lang="en-US" dirty="0"/>
              <a:t>Lx, Ly = 12.40, 20.80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6E4CE12C-CFDD-DB5A-13CF-014A50C5F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327" y="2923865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8" name="Picture 22">
            <a:extLst>
              <a:ext uri="{FF2B5EF4-FFF2-40B4-BE49-F238E27FC236}">
                <a16:creationId xmlns:a16="http://schemas.microsoft.com/office/drawing/2014/main" id="{C1740158-C4AE-39C7-D7D0-D3DF2244A9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276" y="2757487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2" name="Picture 26">
            <a:extLst>
              <a:ext uri="{FF2B5EF4-FFF2-40B4-BE49-F238E27FC236}">
                <a16:creationId xmlns:a16="http://schemas.microsoft.com/office/drawing/2014/main" id="{19FC9AF1-8341-7079-9C97-35A6C6E0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9695" y="3037976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0" name="Picture 24">
            <a:extLst>
              <a:ext uri="{FF2B5EF4-FFF2-40B4-BE49-F238E27FC236}">
                <a16:creationId xmlns:a16="http://schemas.microsoft.com/office/drawing/2014/main" id="{8546961E-DEEB-841D-1BC5-BFEC2470B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114" y="2826387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A49B6C-2617-00E0-38E0-62F1623A5446}"/>
              </a:ext>
            </a:extLst>
          </p:cNvPr>
          <p:cNvSpPr txBox="1"/>
          <p:nvPr/>
        </p:nvSpPr>
        <p:spPr>
          <a:xfrm>
            <a:off x="5026300" y="1985653"/>
            <a:ext cx="2688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0.0208 (4.08%; dx=0.1), </a:t>
            </a:r>
            <a:br>
              <a:rPr lang="en-US" dirty="0"/>
            </a:br>
            <a:r>
              <a:rPr lang="en-US" dirty="0"/>
              <a:t>Lx, Ly = 12.90, 22.30</a:t>
            </a:r>
          </a:p>
        </p:txBody>
      </p:sp>
      <p:pic>
        <p:nvPicPr>
          <p:cNvPr id="4126" name="Picture 30">
            <a:extLst>
              <a:ext uri="{FF2B5EF4-FFF2-40B4-BE49-F238E27FC236}">
                <a16:creationId xmlns:a16="http://schemas.microsoft.com/office/drawing/2014/main" id="{7C8FC4FE-9F1C-CFA1-F45B-41FEBC57A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5356" y="3329297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8" name="Picture 32">
            <a:extLst>
              <a:ext uri="{FF2B5EF4-FFF2-40B4-BE49-F238E27FC236}">
                <a16:creationId xmlns:a16="http://schemas.microsoft.com/office/drawing/2014/main" id="{345B1C86-B2DC-9085-2E2C-E6725D1654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8288" y="3261139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482F31C-3E88-A3D7-1754-79EA5AC7E36B}"/>
              </a:ext>
            </a:extLst>
          </p:cNvPr>
          <p:cNvSpPr txBox="1"/>
          <p:nvPr/>
        </p:nvSpPr>
        <p:spPr>
          <a:xfrm>
            <a:off x="8454748" y="1962684"/>
            <a:ext cx="259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0.1332 (11%; dx=0.1), </a:t>
            </a:r>
            <a:br>
              <a:rPr lang="en-US" dirty="0"/>
            </a:br>
            <a:r>
              <a:rPr lang="en-US" dirty="0"/>
              <a:t>Lx, Ly = 20.50, 20.40</a:t>
            </a:r>
          </a:p>
        </p:txBody>
      </p:sp>
    </p:spTree>
    <p:extLst>
      <p:ext uri="{BB962C8B-B14F-4D97-AF65-F5344CB8AC3E}">
        <p14:creationId xmlns:p14="http://schemas.microsoft.com/office/powerpoint/2010/main" val="13204888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004009B8-2D53-0592-3FBE-6AA1B7541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8267" y="1277608"/>
            <a:ext cx="5810250" cy="450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573CC18-8303-2C37-7D8F-0FAE0B70A685}"/>
              </a:ext>
            </a:extLst>
          </p:cNvPr>
          <p:cNvCxnSpPr>
            <a:cxnSpLocks/>
          </p:cNvCxnSpPr>
          <p:nvPr/>
        </p:nvCxnSpPr>
        <p:spPr>
          <a:xfrm flipH="1" flipV="1">
            <a:off x="2913592" y="2488142"/>
            <a:ext cx="2125133" cy="160125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A2DCFBE-D072-BF09-FD71-7BB92DFE910E}"/>
              </a:ext>
            </a:extLst>
          </p:cNvPr>
          <p:cNvCxnSpPr>
            <a:cxnSpLocks/>
          </p:cNvCxnSpPr>
          <p:nvPr/>
        </p:nvCxnSpPr>
        <p:spPr>
          <a:xfrm flipH="1" flipV="1">
            <a:off x="3658658" y="2897981"/>
            <a:ext cx="1617133" cy="170550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8FF81A0-414C-1BC4-DAB7-EF75F308EC4E}"/>
              </a:ext>
            </a:extLst>
          </p:cNvPr>
          <p:cNvCxnSpPr>
            <a:cxnSpLocks/>
          </p:cNvCxnSpPr>
          <p:nvPr/>
        </p:nvCxnSpPr>
        <p:spPr>
          <a:xfrm flipH="1" flipV="1">
            <a:off x="4280429" y="2768833"/>
            <a:ext cx="1380067" cy="175491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9605D61-A2D8-71EC-7A9F-17AF9357D8F5}"/>
              </a:ext>
            </a:extLst>
          </p:cNvPr>
          <p:cNvCxnSpPr>
            <a:cxnSpLocks/>
          </p:cNvCxnSpPr>
          <p:nvPr/>
        </p:nvCxnSpPr>
        <p:spPr>
          <a:xfrm flipH="1" flipV="1">
            <a:off x="3027163" y="2222368"/>
            <a:ext cx="1897989" cy="115755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7510AFE-FCE7-80AA-9C73-EC07313CBF12}"/>
              </a:ext>
            </a:extLst>
          </p:cNvPr>
          <p:cNvCxnSpPr>
            <a:cxnSpLocks/>
          </p:cNvCxnSpPr>
          <p:nvPr/>
        </p:nvCxnSpPr>
        <p:spPr>
          <a:xfrm flipV="1">
            <a:off x="4183592" y="3107928"/>
            <a:ext cx="0" cy="135400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632F17C-9F6A-0174-8B6D-6C4F2D9C1DED}"/>
              </a:ext>
            </a:extLst>
          </p:cNvPr>
          <p:cNvCxnSpPr>
            <a:cxnSpLocks/>
          </p:cNvCxnSpPr>
          <p:nvPr/>
        </p:nvCxnSpPr>
        <p:spPr>
          <a:xfrm flipV="1">
            <a:off x="4589992" y="2978085"/>
            <a:ext cx="0" cy="148384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28404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5F61B3FD-2D97-D0BB-F727-2C24DC066360}"/>
              </a:ext>
            </a:extLst>
          </p:cNvPr>
          <p:cNvGrpSpPr/>
          <p:nvPr/>
        </p:nvGrpSpPr>
        <p:grpSpPr>
          <a:xfrm>
            <a:off x="7443496" y="0"/>
            <a:ext cx="3100324" cy="2445965"/>
            <a:chOff x="7452749" y="34257"/>
            <a:chExt cx="3100324" cy="2445965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1F0109B7-27CD-7BCC-3822-43F6598684EB}"/>
                </a:ext>
              </a:extLst>
            </p:cNvPr>
            <p:cNvGrpSpPr/>
            <p:nvPr/>
          </p:nvGrpSpPr>
          <p:grpSpPr>
            <a:xfrm>
              <a:off x="7452749" y="34257"/>
              <a:ext cx="3100324" cy="2357965"/>
              <a:chOff x="7444413" y="216445"/>
              <a:chExt cx="3100324" cy="2357965"/>
            </a:xfrm>
          </p:grpSpPr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2F37D5B7-74B7-6D2B-46CE-F0F8523A4064}"/>
                  </a:ext>
                </a:extLst>
              </p:cNvPr>
              <p:cNvGrpSpPr/>
              <p:nvPr/>
            </p:nvGrpSpPr>
            <p:grpSpPr>
              <a:xfrm>
                <a:off x="7444413" y="216445"/>
                <a:ext cx="3100324" cy="2277673"/>
                <a:chOff x="7444413" y="216445"/>
                <a:chExt cx="3100324" cy="2277673"/>
              </a:xfrm>
            </p:grpSpPr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ECD5B897-5F96-30B3-8848-CF05AB0B2F7B}"/>
                    </a:ext>
                  </a:extLst>
                </p:cNvPr>
                <p:cNvGrpSpPr/>
                <p:nvPr/>
              </p:nvGrpSpPr>
              <p:grpSpPr>
                <a:xfrm>
                  <a:off x="7444413" y="216445"/>
                  <a:ext cx="3100324" cy="2225420"/>
                  <a:chOff x="7601733" y="352386"/>
                  <a:chExt cx="3100324" cy="2225420"/>
                </a:xfrm>
              </p:grpSpPr>
              <p:pic>
                <p:nvPicPr>
                  <p:cNvPr id="1042" name="Picture 18">
                    <a:extLst>
                      <a:ext uri="{FF2B5EF4-FFF2-40B4-BE49-F238E27FC236}">
                        <a16:creationId xmlns:a16="http://schemas.microsoft.com/office/drawing/2014/main" id="{679A1D9C-9C8A-AECB-72C7-3F99BC657B5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601733" y="352386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2" name="Picture 6">
                    <a:extLst>
                      <a:ext uri="{FF2B5EF4-FFF2-40B4-BE49-F238E27FC236}">
                        <a16:creationId xmlns:a16="http://schemas.microsoft.com/office/drawing/2014/main" id="{9FE7E8DF-02B3-05FE-64DF-BDE7A239890F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601733" y="440173"/>
                    <a:ext cx="3100324" cy="212391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" name="Picture 2">
                    <a:extLst>
                      <a:ext uri="{FF2B5EF4-FFF2-40B4-BE49-F238E27FC236}">
                        <a16:creationId xmlns:a16="http://schemas.microsoft.com/office/drawing/2014/main" id="{BE2A0D03-61A4-812E-37FB-04A12722C83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619446" y="513307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6" name="Picture 16">
                  <a:extLst>
                    <a:ext uri="{FF2B5EF4-FFF2-40B4-BE49-F238E27FC236}">
                      <a16:creationId xmlns:a16="http://schemas.microsoft.com/office/drawing/2014/main" id="{18BE952B-A74E-EE24-805A-F005A63C081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67636" y="454326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22" name="Picture 2">
                <a:extLst>
                  <a:ext uri="{FF2B5EF4-FFF2-40B4-BE49-F238E27FC236}">
                    <a16:creationId xmlns:a16="http://schemas.microsoft.com/office/drawing/2014/main" id="{5F144A3D-D242-D34F-4218-B51D2A4A7A2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76492" y="534618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BE98ACF6-E43E-D9C4-6776-3F6E1894755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90808" y="440430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" name="Picture 6">
            <a:extLst>
              <a:ext uri="{FF2B5EF4-FFF2-40B4-BE49-F238E27FC236}">
                <a16:creationId xmlns:a16="http://schemas.microsoft.com/office/drawing/2014/main" id="{DFC1B76D-AAA1-9B70-003A-CA2FDE2E91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597" y="958169"/>
            <a:ext cx="3013603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>
            <a:extLst>
              <a:ext uri="{FF2B5EF4-FFF2-40B4-BE49-F238E27FC236}">
                <a16:creationId xmlns:a16="http://schemas.microsoft.com/office/drawing/2014/main" id="{4F7CDDFC-44B0-B0E8-CD6F-EB8143BB4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9321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D40DECE-6162-57A8-B057-C1C71EECD1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807125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52940433-D0EE-B7DD-2C84-963C67F87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3601" y="276733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A2A96E39-0BCB-1FE6-7D92-B41E4D180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3809" y="4781247"/>
            <a:ext cx="3013600" cy="2039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4A796DCE-C133-0984-E447-7C32345AD21B}"/>
              </a:ext>
            </a:extLst>
          </p:cNvPr>
          <p:cNvGrpSpPr/>
          <p:nvPr/>
        </p:nvGrpSpPr>
        <p:grpSpPr>
          <a:xfrm>
            <a:off x="9054370" y="2103660"/>
            <a:ext cx="3022835" cy="2389159"/>
            <a:chOff x="9054370" y="2103660"/>
            <a:chExt cx="3022835" cy="2389159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EF184BE-A879-C2C2-B511-41365CFDDC13}"/>
                </a:ext>
              </a:extLst>
            </p:cNvPr>
            <p:cNvGrpSpPr/>
            <p:nvPr/>
          </p:nvGrpSpPr>
          <p:grpSpPr>
            <a:xfrm>
              <a:off x="9054370" y="2103660"/>
              <a:ext cx="3022835" cy="2389159"/>
              <a:chOff x="9062101" y="2594826"/>
              <a:chExt cx="3022835" cy="2389159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67A0E629-E29B-F2CE-6AA6-0CE689BCD5FB}"/>
                  </a:ext>
                </a:extLst>
              </p:cNvPr>
              <p:cNvGrpSpPr/>
              <p:nvPr/>
            </p:nvGrpSpPr>
            <p:grpSpPr>
              <a:xfrm>
                <a:off x="9071335" y="2594826"/>
                <a:ext cx="3013601" cy="2284253"/>
                <a:chOff x="9071335" y="2594826"/>
                <a:chExt cx="3013601" cy="2284253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B21C3150-9023-F97B-C7D7-7D1D43EED307}"/>
                    </a:ext>
                  </a:extLst>
                </p:cNvPr>
                <p:cNvGrpSpPr/>
                <p:nvPr/>
              </p:nvGrpSpPr>
              <p:grpSpPr>
                <a:xfrm>
                  <a:off x="9071335" y="2594826"/>
                  <a:ext cx="3013601" cy="2201722"/>
                  <a:chOff x="9072896" y="2512295"/>
                  <a:chExt cx="3013601" cy="2201722"/>
                </a:xfrm>
              </p:grpSpPr>
              <p:pic>
                <p:nvPicPr>
                  <p:cNvPr id="1044" name="Picture 20">
                    <a:extLst>
                      <a:ext uri="{FF2B5EF4-FFF2-40B4-BE49-F238E27FC236}">
                        <a16:creationId xmlns:a16="http://schemas.microsoft.com/office/drawing/2014/main" id="{8050FF1C-EE31-BC83-AF5B-4E6B7D6C13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7" y="2512295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6" name="Picture 10">
                    <a:extLst>
                      <a:ext uri="{FF2B5EF4-FFF2-40B4-BE49-F238E27FC236}">
                        <a16:creationId xmlns:a16="http://schemas.microsoft.com/office/drawing/2014/main" id="{99A50FCB-83B0-3680-6F2A-DA14662FDD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6" y="2586252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080" name="Picture 8">
                    <a:extLst>
                      <a:ext uri="{FF2B5EF4-FFF2-40B4-BE49-F238E27FC236}">
                        <a16:creationId xmlns:a16="http://schemas.microsoft.com/office/drawing/2014/main" id="{DA05AA4D-FE5F-ED68-360F-77600BDE2FA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150" y="2674225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4" name="Picture 14">
                  <a:extLst>
                    <a:ext uri="{FF2B5EF4-FFF2-40B4-BE49-F238E27FC236}">
                      <a16:creationId xmlns:a16="http://schemas.microsoft.com/office/drawing/2014/main" id="{5D66DBB9-4141-EAAA-F685-1D3EFA6F7B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944" y="2839287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24" name="Picture 4">
                <a:extLst>
                  <a:ext uri="{FF2B5EF4-FFF2-40B4-BE49-F238E27FC236}">
                    <a16:creationId xmlns:a16="http://schemas.microsoft.com/office/drawing/2014/main" id="{7FCA001E-C53F-D695-D7B8-966F11D89BF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2101" y="2919486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48CC9F6-B94C-E0BA-57CA-585C41D1AC33}"/>
                </a:ext>
              </a:extLst>
            </p:cNvPr>
            <p:cNvSpPr/>
            <p:nvPr/>
          </p:nvSpPr>
          <p:spPr>
            <a:xfrm>
              <a:off x="9653538" y="3264181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halted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8247F17-161E-F6B1-EB5C-698CDA4ED0AA}"/>
              </a:ext>
            </a:extLst>
          </p:cNvPr>
          <p:cNvGrpSpPr/>
          <p:nvPr/>
        </p:nvGrpSpPr>
        <p:grpSpPr>
          <a:xfrm>
            <a:off x="9033255" y="4391832"/>
            <a:ext cx="3034146" cy="2403983"/>
            <a:chOff x="9033255" y="4391832"/>
            <a:chExt cx="3034146" cy="2403983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E269C530-5B60-A3B1-7F96-E908710E3259}"/>
                </a:ext>
              </a:extLst>
            </p:cNvPr>
            <p:cNvGrpSpPr/>
            <p:nvPr/>
          </p:nvGrpSpPr>
          <p:grpSpPr>
            <a:xfrm>
              <a:off x="9033255" y="4391832"/>
              <a:ext cx="3034146" cy="2403983"/>
              <a:chOff x="9064015" y="4695654"/>
              <a:chExt cx="3034146" cy="2403983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45CE92F0-48B8-41AC-7528-94FF3DD64FB0}"/>
                  </a:ext>
                </a:extLst>
              </p:cNvPr>
              <p:cNvGrpSpPr/>
              <p:nvPr/>
            </p:nvGrpSpPr>
            <p:grpSpPr>
              <a:xfrm>
                <a:off x="9076022" y="4695654"/>
                <a:ext cx="3022139" cy="2316930"/>
                <a:chOff x="9076022" y="4695654"/>
                <a:chExt cx="3022139" cy="2316930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6D80909E-E68A-277B-46F5-AF7A82992749}"/>
                    </a:ext>
                  </a:extLst>
                </p:cNvPr>
                <p:cNvGrpSpPr/>
                <p:nvPr/>
              </p:nvGrpSpPr>
              <p:grpSpPr>
                <a:xfrm>
                  <a:off x="9084560" y="4695654"/>
                  <a:ext cx="3013601" cy="2236459"/>
                  <a:chOff x="9084560" y="4695654"/>
                  <a:chExt cx="3013601" cy="2236459"/>
                </a:xfrm>
              </p:grpSpPr>
              <p:pic>
                <p:nvPicPr>
                  <p:cNvPr id="1046" name="Picture 22">
                    <a:extLst>
                      <a:ext uri="{FF2B5EF4-FFF2-40B4-BE49-F238E27FC236}">
                        <a16:creationId xmlns:a16="http://schemas.microsoft.com/office/drawing/2014/main" id="{4930A343-4DDE-77B2-1AEA-27E1CF994DB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107401" y="4695654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8" name="Picture 12">
                    <a:extLst>
                      <a:ext uri="{FF2B5EF4-FFF2-40B4-BE49-F238E27FC236}">
                        <a16:creationId xmlns:a16="http://schemas.microsoft.com/office/drawing/2014/main" id="{417B6B01-AECA-71A7-7D67-977EABA6E36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1" y="4777631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9" name="Picture 10">
                    <a:extLst>
                      <a:ext uri="{FF2B5EF4-FFF2-40B4-BE49-F238E27FC236}">
                        <a16:creationId xmlns:a16="http://schemas.microsoft.com/office/drawing/2014/main" id="{678EC2BA-81F4-862B-A23C-F68E33EF6A2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0" y="4867614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2" name="Picture 12">
                  <a:extLst>
                    <a:ext uri="{FF2B5EF4-FFF2-40B4-BE49-F238E27FC236}">
                      <a16:creationId xmlns:a16="http://schemas.microsoft.com/office/drawing/2014/main" id="{8CA0ED7F-5878-8DFA-8E93-73C4714149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022" y="4948085"/>
                  <a:ext cx="3013600" cy="206449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30" name="Picture 10">
                <a:extLst>
                  <a:ext uri="{FF2B5EF4-FFF2-40B4-BE49-F238E27FC236}">
                    <a16:creationId xmlns:a16="http://schemas.microsoft.com/office/drawing/2014/main" id="{41DB56BE-8BD9-D2A1-6E86-68A32B4D0AD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4015" y="5035138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6F16903-9F13-A0F6-F9F5-36AC9594ED20}"/>
                </a:ext>
              </a:extLst>
            </p:cNvPr>
            <p:cNvSpPr/>
            <p:nvPr/>
          </p:nvSpPr>
          <p:spPr>
            <a:xfrm>
              <a:off x="9653538" y="5620057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halted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5A70BD5-31B1-13B5-4215-A058D867E8AB}"/>
              </a:ext>
            </a:extLst>
          </p:cNvPr>
          <p:cNvGrpSpPr/>
          <p:nvPr/>
        </p:nvGrpSpPr>
        <p:grpSpPr>
          <a:xfrm>
            <a:off x="6159837" y="2084154"/>
            <a:ext cx="3029503" cy="2429614"/>
            <a:chOff x="6159837" y="2084154"/>
            <a:chExt cx="3029503" cy="2429614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2972D4A0-5EE7-8950-5FFC-FD9A0CB33A32}"/>
                </a:ext>
              </a:extLst>
            </p:cNvPr>
            <p:cNvGrpSpPr/>
            <p:nvPr/>
          </p:nvGrpSpPr>
          <p:grpSpPr>
            <a:xfrm>
              <a:off x="6159837" y="2084154"/>
              <a:ext cx="3029503" cy="2371084"/>
              <a:chOff x="6164578" y="2496140"/>
              <a:chExt cx="3029503" cy="2371084"/>
            </a:xfrm>
          </p:grpSpPr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2D67E067-3FB9-66CE-1EC7-582AFF1E184D}"/>
                  </a:ext>
                </a:extLst>
              </p:cNvPr>
              <p:cNvGrpSpPr/>
              <p:nvPr/>
            </p:nvGrpSpPr>
            <p:grpSpPr>
              <a:xfrm>
                <a:off x="6164578" y="2496140"/>
                <a:ext cx="3013601" cy="2263467"/>
                <a:chOff x="6164578" y="2496140"/>
                <a:chExt cx="3013601" cy="2263467"/>
              </a:xfrm>
            </p:grpSpPr>
            <p:grpSp>
              <p:nvGrpSpPr>
                <p:cNvPr id="12" name="Group 11">
                  <a:extLst>
                    <a:ext uri="{FF2B5EF4-FFF2-40B4-BE49-F238E27FC236}">
                      <a16:creationId xmlns:a16="http://schemas.microsoft.com/office/drawing/2014/main" id="{46FE847D-4F14-3C31-041F-FF9D68E9A6D3}"/>
                    </a:ext>
                  </a:extLst>
                </p:cNvPr>
                <p:cNvGrpSpPr/>
                <p:nvPr/>
              </p:nvGrpSpPr>
              <p:grpSpPr>
                <a:xfrm>
                  <a:off x="6164578" y="2496140"/>
                  <a:ext cx="3013601" cy="2199924"/>
                  <a:chOff x="6164578" y="2496140"/>
                  <a:chExt cx="3013601" cy="2199924"/>
                </a:xfrm>
              </p:grpSpPr>
              <p:pic>
                <p:nvPicPr>
                  <p:cNvPr id="1038" name="Picture 14">
                    <a:extLst>
                      <a:ext uri="{FF2B5EF4-FFF2-40B4-BE49-F238E27FC236}">
                        <a16:creationId xmlns:a16="http://schemas.microsoft.com/office/drawing/2014/main" id="{486CCD9A-E92A-E184-DC6D-A9501012A5A7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82832" y="2496140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0" name="Picture 4">
                    <a:extLst>
                      <a:ext uri="{FF2B5EF4-FFF2-40B4-BE49-F238E27FC236}">
                        <a16:creationId xmlns:a16="http://schemas.microsoft.com/office/drawing/2014/main" id="{6AF4D06D-2366-D518-419A-CDD26E20B24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64578" y="2575420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076" name="Picture 4">
                    <a:extLst>
                      <a:ext uri="{FF2B5EF4-FFF2-40B4-BE49-F238E27FC236}">
                        <a16:creationId xmlns:a16="http://schemas.microsoft.com/office/drawing/2014/main" id="{0BF47458-5739-BFB2-32D7-74BD01C3D15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73597" y="2656271"/>
                    <a:ext cx="2977537" cy="2039793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8" name="Picture 18">
                  <a:extLst>
                    <a:ext uri="{FF2B5EF4-FFF2-40B4-BE49-F238E27FC236}">
                      <a16:creationId xmlns:a16="http://schemas.microsoft.com/office/drawing/2014/main" id="{AD15E489-2427-6BBA-F126-4FE03A31B3E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75362" y="2719815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26" name="Picture 6">
                <a:extLst>
                  <a:ext uri="{FF2B5EF4-FFF2-40B4-BE49-F238E27FC236}">
                    <a16:creationId xmlns:a16="http://schemas.microsoft.com/office/drawing/2014/main" id="{24021D73-573F-2CD4-1286-6575A6C5AC7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80480" y="2802725"/>
                <a:ext cx="3013601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1FC3F23E-5846-9EB6-F809-3968A08390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1509" y="2473976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132885A-A3C7-E7AF-E6DF-6CD518AF8CD0}"/>
              </a:ext>
            </a:extLst>
          </p:cNvPr>
          <p:cNvGrpSpPr/>
          <p:nvPr/>
        </p:nvGrpSpPr>
        <p:grpSpPr>
          <a:xfrm>
            <a:off x="6177869" y="4281505"/>
            <a:ext cx="3026619" cy="2440482"/>
            <a:chOff x="6177869" y="4281505"/>
            <a:chExt cx="3026619" cy="2440482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3D8EE8D-842A-5172-7E69-92298B9246E5}"/>
                </a:ext>
              </a:extLst>
            </p:cNvPr>
            <p:cNvGrpSpPr>
              <a:grpSpLocks/>
            </p:cNvGrpSpPr>
            <p:nvPr/>
          </p:nvGrpSpPr>
          <p:grpSpPr>
            <a:xfrm>
              <a:off x="6188694" y="4281505"/>
              <a:ext cx="3015794" cy="2358117"/>
              <a:chOff x="6162605" y="4728096"/>
              <a:chExt cx="3015794" cy="2358117"/>
            </a:xfrm>
          </p:grpSpPr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8BD46595-3437-F74E-BE5E-CE663DDCCE86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6162605" y="4728096"/>
                <a:ext cx="3015794" cy="2278286"/>
                <a:chOff x="6162605" y="4728096"/>
                <a:chExt cx="3015794" cy="2278286"/>
              </a:xfrm>
            </p:grpSpPr>
            <p:grpSp>
              <p:nvGrpSpPr>
                <p:cNvPr id="8" name="Group 7">
                  <a:extLst>
                    <a:ext uri="{FF2B5EF4-FFF2-40B4-BE49-F238E27FC236}">
                      <a16:creationId xmlns:a16="http://schemas.microsoft.com/office/drawing/2014/main" id="{E1205BD1-5218-5487-2DD5-FE7D3ABDF9AC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6162605" y="4728096"/>
                  <a:ext cx="3015794" cy="2205606"/>
                  <a:chOff x="6162605" y="4728096"/>
                  <a:chExt cx="3015794" cy="2205606"/>
                </a:xfrm>
              </p:grpSpPr>
              <p:pic>
                <p:nvPicPr>
                  <p:cNvPr id="1040" name="Picture 16">
                    <a:extLst>
                      <a:ext uri="{FF2B5EF4-FFF2-40B4-BE49-F238E27FC236}">
                        <a16:creationId xmlns:a16="http://schemas.microsoft.com/office/drawing/2014/main" id="{422A67A1-1584-784B-30F3-7047F616E61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64798" y="4728096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4" name="Picture 8">
                    <a:extLst>
                      <a:ext uri="{FF2B5EF4-FFF2-40B4-BE49-F238E27FC236}">
                        <a16:creationId xmlns:a16="http://schemas.microsoft.com/office/drawing/2014/main" id="{C74F5E28-46C8-BD83-31A5-BC4749FB7AD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90331" y="4814136"/>
                    <a:ext cx="2888504" cy="19788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078" name="Picture 6">
                    <a:extLst>
                      <a:ext uri="{FF2B5EF4-FFF2-40B4-BE49-F238E27FC236}">
                        <a16:creationId xmlns:a16="http://schemas.microsoft.com/office/drawing/2014/main" id="{030F9066-6F26-2B09-740E-D95FB6F77267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62605" y="4893910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40" name="Picture 20">
                  <a:extLst>
                    <a:ext uri="{FF2B5EF4-FFF2-40B4-BE49-F238E27FC236}">
                      <a16:creationId xmlns:a16="http://schemas.microsoft.com/office/drawing/2014/main" id="{F2AE4B39-05CA-0D78-23D2-37BE72657A7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70446" y="4966590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28" name="Picture 8">
                <a:extLst>
                  <a:ext uri="{FF2B5EF4-FFF2-40B4-BE49-F238E27FC236}">
                    <a16:creationId xmlns:a16="http://schemas.microsoft.com/office/drawing/2014/main" id="{0A106C4F-B0DA-8A99-5D96-2E042747A51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62652" y="5046421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092740DC-2DEA-59A1-E78B-A959EB2AA0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7869" y="4682195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805119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a040x120 relaxation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889D463C-14FB-DE54-19FA-767BF3C81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5117" y="3115733"/>
            <a:ext cx="1101744" cy="2982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F79BD1D2-12CC-5D67-52AC-178F827F09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6861" y="3115732"/>
            <a:ext cx="1183789" cy="2982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F015D8FB-074B-A5A0-B0A5-8A8A03F05D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1889" y="3115732"/>
            <a:ext cx="1248252" cy="2982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4">
            <a:extLst>
              <a:ext uri="{FF2B5EF4-FFF2-40B4-BE49-F238E27FC236}">
                <a16:creationId xmlns:a16="http://schemas.microsoft.com/office/drawing/2014/main" id="{977EAC2A-FAC2-D408-7E56-FDBE741FA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0141" y="3115732"/>
            <a:ext cx="1974935" cy="2982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D12254D8-0E80-FFA3-5C68-3B4F7CE3D3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993" y="1955800"/>
            <a:ext cx="4143300" cy="3165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54A9E7DD-57E9-988D-C38C-8647BBD67E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35" t="12628" b="13327"/>
          <a:stretch/>
        </p:blipFill>
        <p:spPr bwMode="auto">
          <a:xfrm>
            <a:off x="7252740" y="695761"/>
            <a:ext cx="2915727" cy="2225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64784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B59C0C67-5749-0F96-3976-B0C3AFCE251D}"/>
              </a:ext>
            </a:extLst>
          </p:cNvPr>
          <p:cNvGrpSpPr/>
          <p:nvPr/>
        </p:nvGrpSpPr>
        <p:grpSpPr>
          <a:xfrm>
            <a:off x="9227616" y="4312210"/>
            <a:ext cx="3022486" cy="2441614"/>
            <a:chOff x="9217903" y="4567192"/>
            <a:chExt cx="3022486" cy="2441614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4E12EF57-3FA6-957D-E541-BAD36F221178}"/>
                </a:ext>
              </a:extLst>
            </p:cNvPr>
            <p:cNvGrpSpPr/>
            <p:nvPr/>
          </p:nvGrpSpPr>
          <p:grpSpPr>
            <a:xfrm>
              <a:off x="9217903" y="4567192"/>
              <a:ext cx="3022486" cy="2363745"/>
              <a:chOff x="9217903" y="4567192"/>
              <a:chExt cx="3022486" cy="2363745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3AF5B275-E70E-38BB-16E0-7EF5C66F4B32}"/>
                  </a:ext>
                </a:extLst>
              </p:cNvPr>
              <p:cNvGrpSpPr/>
              <p:nvPr/>
            </p:nvGrpSpPr>
            <p:grpSpPr>
              <a:xfrm>
                <a:off x="9217903" y="4567192"/>
                <a:ext cx="3022483" cy="2294852"/>
                <a:chOff x="9217903" y="4557667"/>
                <a:chExt cx="3022483" cy="2294852"/>
              </a:xfrm>
            </p:grpSpPr>
            <p:pic>
              <p:nvPicPr>
                <p:cNvPr id="1030" name="Picture 6">
                  <a:extLst>
                    <a:ext uri="{FF2B5EF4-FFF2-40B4-BE49-F238E27FC236}">
                      <a16:creationId xmlns:a16="http://schemas.microsoft.com/office/drawing/2014/main" id="{4D24EDC8-9D30-DC09-C3FA-63C93464634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217903" y="4557667"/>
                  <a:ext cx="3022181" cy="210149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062" name="Picture 14">
                  <a:extLst>
                    <a:ext uri="{FF2B5EF4-FFF2-40B4-BE49-F238E27FC236}">
                      <a16:creationId xmlns:a16="http://schemas.microsoft.com/office/drawing/2014/main" id="{14CCAA27-2B40-112A-D5E0-B614197A702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274456" y="4632332"/>
                  <a:ext cx="2708696" cy="188350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40" name="Picture 16">
                  <a:extLst>
                    <a:ext uri="{FF2B5EF4-FFF2-40B4-BE49-F238E27FC236}">
                      <a16:creationId xmlns:a16="http://schemas.microsoft.com/office/drawing/2014/main" id="{7BE8FBB8-D5ED-A1EE-2B5F-F2FADE12504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226783" y="4714061"/>
                  <a:ext cx="3013603" cy="20645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" name="Picture 10">
                  <a:extLst>
                    <a:ext uri="{FF2B5EF4-FFF2-40B4-BE49-F238E27FC236}">
                      <a16:creationId xmlns:a16="http://schemas.microsoft.com/office/drawing/2014/main" id="{7C7948D6-EF93-595F-7426-E98F825B69B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219209" y="4788019"/>
                  <a:ext cx="3013602" cy="20645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116" name="Picture 20">
                <a:extLst>
                  <a:ext uri="{FF2B5EF4-FFF2-40B4-BE49-F238E27FC236}">
                    <a16:creationId xmlns:a16="http://schemas.microsoft.com/office/drawing/2014/main" id="{6D5B039F-00D6-3756-6978-1655FF96F80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26787" y="4866437"/>
                <a:ext cx="3013602" cy="20645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4102" name="Picture 6">
              <a:extLst>
                <a:ext uri="{FF2B5EF4-FFF2-40B4-BE49-F238E27FC236}">
                  <a16:creationId xmlns:a16="http://schemas.microsoft.com/office/drawing/2014/main" id="{A6A53CCF-C033-52DD-79FC-A7361BBB7F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25739" y="4944306"/>
              <a:ext cx="3013602" cy="2064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2A27C53B-FEFE-2F96-9F96-61112231DF28}"/>
              </a:ext>
            </a:extLst>
          </p:cNvPr>
          <p:cNvGrpSpPr/>
          <p:nvPr/>
        </p:nvGrpSpPr>
        <p:grpSpPr>
          <a:xfrm>
            <a:off x="6207361" y="4367520"/>
            <a:ext cx="3060398" cy="2474881"/>
            <a:chOff x="6207361" y="4367520"/>
            <a:chExt cx="3060398" cy="2474881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CCD0B348-98A9-DB9B-07ED-BF566D5FA11E}"/>
                </a:ext>
              </a:extLst>
            </p:cNvPr>
            <p:cNvGrpSpPr/>
            <p:nvPr/>
          </p:nvGrpSpPr>
          <p:grpSpPr>
            <a:xfrm>
              <a:off x="6232462" y="4367520"/>
              <a:ext cx="3035297" cy="2410473"/>
              <a:chOff x="6252407" y="4531445"/>
              <a:chExt cx="3035297" cy="2410473"/>
            </a:xfrm>
          </p:grpSpPr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131540B6-6A74-D070-CB59-58BCEFF41355}"/>
                  </a:ext>
                </a:extLst>
              </p:cNvPr>
              <p:cNvGrpSpPr/>
              <p:nvPr/>
            </p:nvGrpSpPr>
            <p:grpSpPr>
              <a:xfrm>
                <a:off x="6272100" y="4531445"/>
                <a:ext cx="3015604" cy="2339193"/>
                <a:chOff x="6272100" y="4531445"/>
                <a:chExt cx="3015604" cy="2339193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3E8EB135-05CB-3111-7B43-BBC76EC6C907}"/>
                    </a:ext>
                  </a:extLst>
                </p:cNvPr>
                <p:cNvGrpSpPr/>
                <p:nvPr/>
              </p:nvGrpSpPr>
              <p:grpSpPr>
                <a:xfrm>
                  <a:off x="6272100" y="4531445"/>
                  <a:ext cx="3015319" cy="2267897"/>
                  <a:chOff x="6272100" y="4540970"/>
                  <a:chExt cx="3015319" cy="2267897"/>
                </a:xfrm>
              </p:grpSpPr>
              <p:pic>
                <p:nvPicPr>
                  <p:cNvPr id="2058" name="Picture 10">
                    <a:extLst>
                      <a:ext uri="{FF2B5EF4-FFF2-40B4-BE49-F238E27FC236}">
                        <a16:creationId xmlns:a16="http://schemas.microsoft.com/office/drawing/2014/main" id="{EE76052D-B445-682E-CB8C-CA2AB34EEB1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304601" y="4540970"/>
                    <a:ext cx="2877940" cy="200119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7" name="Picture 10">
                    <a:extLst>
                      <a:ext uri="{FF2B5EF4-FFF2-40B4-BE49-F238E27FC236}">
                        <a16:creationId xmlns:a16="http://schemas.microsoft.com/office/drawing/2014/main" id="{0210BBF1-D08A-5E12-638D-3ABDFCA2057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279678" y="4606043"/>
                    <a:ext cx="3003549" cy="2088533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044" name="Picture 20">
                    <a:extLst>
                      <a:ext uri="{FF2B5EF4-FFF2-40B4-BE49-F238E27FC236}">
                        <a16:creationId xmlns:a16="http://schemas.microsoft.com/office/drawing/2014/main" id="{3B326D0B-143C-8483-F70E-E449CB1FF7D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272100" y="4673070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8" name="Picture 6">
                    <a:extLst>
                      <a:ext uri="{FF2B5EF4-FFF2-40B4-BE49-F238E27FC236}">
                        <a16:creationId xmlns:a16="http://schemas.microsoft.com/office/drawing/2014/main" id="{C2C1C432-92DF-A705-4B6F-4E7C0828216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273816" y="4744366"/>
                    <a:ext cx="3013603" cy="206450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108" name="Picture 12">
                  <a:extLst>
                    <a:ext uri="{FF2B5EF4-FFF2-40B4-BE49-F238E27FC236}">
                      <a16:creationId xmlns:a16="http://schemas.microsoft.com/office/drawing/2014/main" id="{F7DB2DBD-CBD9-3F0E-FF2A-EFF3C88693E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74102" y="4806138"/>
                  <a:ext cx="3013602" cy="20645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106" name="Picture 10">
                <a:extLst>
                  <a:ext uri="{FF2B5EF4-FFF2-40B4-BE49-F238E27FC236}">
                    <a16:creationId xmlns:a16="http://schemas.microsoft.com/office/drawing/2014/main" id="{FC6EB07C-F2B9-3B14-ED68-8CA0A22D980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52407" y="4877418"/>
                <a:ext cx="3013602" cy="20645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7" name="Picture 12">
              <a:extLst>
                <a:ext uri="{FF2B5EF4-FFF2-40B4-BE49-F238E27FC236}">
                  <a16:creationId xmlns:a16="http://schemas.microsoft.com/office/drawing/2014/main" id="{72046FAA-A4EC-8A33-206C-195A727C81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7361" y="4778335"/>
              <a:ext cx="3012969" cy="20640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81C004E-7474-1AE8-842B-AC557312FAFA}"/>
              </a:ext>
            </a:extLst>
          </p:cNvPr>
          <p:cNvGrpSpPr/>
          <p:nvPr/>
        </p:nvGrpSpPr>
        <p:grpSpPr>
          <a:xfrm>
            <a:off x="7823091" y="20939"/>
            <a:ext cx="3100431" cy="2479213"/>
            <a:chOff x="8067026" y="-273665"/>
            <a:chExt cx="3100431" cy="2479213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B0AD583-EF4A-C5D2-5E21-70104423E7F1}"/>
                </a:ext>
              </a:extLst>
            </p:cNvPr>
            <p:cNvGrpSpPr/>
            <p:nvPr/>
          </p:nvGrpSpPr>
          <p:grpSpPr>
            <a:xfrm>
              <a:off x="8067026" y="-273665"/>
              <a:ext cx="3100431" cy="2468394"/>
              <a:chOff x="8067026" y="-273665"/>
              <a:chExt cx="3100431" cy="2468394"/>
            </a:xfrm>
          </p:grpSpPr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F69C55E3-0E48-BA35-764A-8ADAC7FAB9E3}"/>
                  </a:ext>
                </a:extLst>
              </p:cNvPr>
              <p:cNvGrpSpPr/>
              <p:nvPr/>
            </p:nvGrpSpPr>
            <p:grpSpPr>
              <a:xfrm>
                <a:off x="8067026" y="-273665"/>
                <a:ext cx="3100431" cy="2398439"/>
                <a:chOff x="8067026" y="-273665"/>
                <a:chExt cx="3100431" cy="2398439"/>
              </a:xfrm>
            </p:grpSpPr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92AF5BDC-FB4B-5253-7796-C46169634249}"/>
                    </a:ext>
                  </a:extLst>
                </p:cNvPr>
                <p:cNvGrpSpPr/>
                <p:nvPr/>
              </p:nvGrpSpPr>
              <p:grpSpPr>
                <a:xfrm>
                  <a:off x="8076901" y="-273665"/>
                  <a:ext cx="3090556" cy="2313967"/>
                  <a:chOff x="8076901" y="-273665"/>
                  <a:chExt cx="3090556" cy="2313967"/>
                </a:xfrm>
              </p:grpSpPr>
              <p:pic>
                <p:nvPicPr>
                  <p:cNvPr id="2054" name="Picture 6">
                    <a:extLst>
                      <a:ext uri="{FF2B5EF4-FFF2-40B4-BE49-F238E27FC236}">
                        <a16:creationId xmlns:a16="http://schemas.microsoft.com/office/drawing/2014/main" id="{94CD13DD-BAC3-3FC4-43CD-696D9051FAF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085439" y="-273665"/>
                    <a:ext cx="3082018" cy="2143097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050" name="Picture 2">
                    <a:extLst>
                      <a:ext uri="{FF2B5EF4-FFF2-40B4-BE49-F238E27FC236}">
                        <a16:creationId xmlns:a16="http://schemas.microsoft.com/office/drawing/2014/main" id="{F57F01C2-94A8-047B-3AFE-42F232FCAFF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076901" y="-187838"/>
                    <a:ext cx="3013602" cy="209552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036" name="Picture 12">
                    <a:extLst>
                      <a:ext uri="{FF2B5EF4-FFF2-40B4-BE49-F238E27FC236}">
                        <a16:creationId xmlns:a16="http://schemas.microsoft.com/office/drawing/2014/main" id="{31AB7B5E-BEE0-56F4-FD8B-E853E7BB529F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089884" y="-115448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2" name="Picture 12">
                    <a:extLst>
                      <a:ext uri="{FF2B5EF4-FFF2-40B4-BE49-F238E27FC236}">
                        <a16:creationId xmlns:a16="http://schemas.microsoft.com/office/drawing/2014/main" id="{411682FC-4BB1-33C1-BAB7-FFCBB5F035C3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089884" y="-24198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112" name="Picture 16">
                  <a:extLst>
                    <a:ext uri="{FF2B5EF4-FFF2-40B4-BE49-F238E27FC236}">
                      <a16:creationId xmlns:a16="http://schemas.microsoft.com/office/drawing/2014/main" id="{C587784D-BF99-D883-09B2-806AF83D5F2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067026" y="60274"/>
                  <a:ext cx="3013602" cy="20645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098" name="Picture 2">
                <a:extLst>
                  <a:ext uri="{FF2B5EF4-FFF2-40B4-BE49-F238E27FC236}">
                    <a16:creationId xmlns:a16="http://schemas.microsoft.com/office/drawing/2014/main" id="{4A1DB607-0A50-84E6-CBA1-C082B418B0F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067026" y="130229"/>
                <a:ext cx="3013602" cy="20645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8" name="Picture 2">
              <a:extLst>
                <a:ext uri="{FF2B5EF4-FFF2-40B4-BE49-F238E27FC236}">
                  <a16:creationId xmlns:a16="http://schemas.microsoft.com/office/drawing/2014/main" id="{B6A6AA09-0954-A039-FC7D-642D9BBAD4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6901" y="217848"/>
              <a:ext cx="2901495" cy="19877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80" name="Picture 8">
            <a:extLst>
              <a:ext uri="{FF2B5EF4-FFF2-40B4-BE49-F238E27FC236}">
                <a16:creationId xmlns:a16="http://schemas.microsoft.com/office/drawing/2014/main" id="{2D0E85E1-6D75-71BE-F5B6-AE0D04FA6F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665" y="928088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a040x120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>
            <a:extLst>
              <a:ext uri="{FF2B5EF4-FFF2-40B4-BE49-F238E27FC236}">
                <a16:creationId xmlns:a16="http://schemas.microsoft.com/office/drawing/2014/main" id="{EE103F5A-15CD-3CEF-8FD1-7B4702D062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872" y="2925323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82677395-586D-C934-0267-38396AF50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72" y="4794771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FF8A6B82-1EAF-2939-C453-441C35959F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0597" y="2905230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>
            <a:extLst>
              <a:ext uri="{FF2B5EF4-FFF2-40B4-BE49-F238E27FC236}">
                <a16:creationId xmlns:a16="http://schemas.microsoft.com/office/drawing/2014/main" id="{9A8E0452-9A3C-CD62-0536-11545A2582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5197" y="4794771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6FEBA773-9A09-E125-EA50-A03D3D963965}"/>
              </a:ext>
            </a:extLst>
          </p:cNvPr>
          <p:cNvGrpSpPr/>
          <p:nvPr/>
        </p:nvGrpSpPr>
        <p:grpSpPr>
          <a:xfrm>
            <a:off x="9187519" y="2243035"/>
            <a:ext cx="3042255" cy="2446617"/>
            <a:chOff x="9186298" y="2223305"/>
            <a:chExt cx="3042255" cy="2446617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FA0FCDCA-5459-2A6E-B90E-9E78AC6D6C2E}"/>
                </a:ext>
              </a:extLst>
            </p:cNvPr>
            <p:cNvGrpSpPr/>
            <p:nvPr/>
          </p:nvGrpSpPr>
          <p:grpSpPr>
            <a:xfrm>
              <a:off x="9186298" y="2223305"/>
              <a:ext cx="3042255" cy="2363542"/>
              <a:chOff x="9186298" y="2223305"/>
              <a:chExt cx="3042255" cy="2363542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3BA6F46F-6E80-A896-180B-9F677B099757}"/>
                  </a:ext>
                </a:extLst>
              </p:cNvPr>
              <p:cNvGrpSpPr/>
              <p:nvPr/>
            </p:nvGrpSpPr>
            <p:grpSpPr>
              <a:xfrm>
                <a:off x="9186298" y="2223305"/>
                <a:ext cx="3042255" cy="2288478"/>
                <a:chOff x="9163894" y="2173838"/>
                <a:chExt cx="3042255" cy="2288478"/>
              </a:xfrm>
            </p:grpSpPr>
            <p:pic>
              <p:nvPicPr>
                <p:cNvPr id="2060" name="Picture 12">
                  <a:extLst>
                    <a:ext uri="{FF2B5EF4-FFF2-40B4-BE49-F238E27FC236}">
                      <a16:creationId xmlns:a16="http://schemas.microsoft.com/office/drawing/2014/main" id="{A0529E99-C6D5-771A-970B-EE66EB68408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204383" y="2173838"/>
                  <a:ext cx="2783049" cy="193520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052" name="Picture 4">
                  <a:extLst>
                    <a:ext uri="{FF2B5EF4-FFF2-40B4-BE49-F238E27FC236}">
                      <a16:creationId xmlns:a16="http://schemas.microsoft.com/office/drawing/2014/main" id="{CC0D91DA-242C-C3ED-3E00-3683B6CD276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163894" y="2253413"/>
                  <a:ext cx="3013602" cy="209552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38" name="Picture 14">
                  <a:extLst>
                    <a:ext uri="{FF2B5EF4-FFF2-40B4-BE49-F238E27FC236}">
                      <a16:creationId xmlns:a16="http://schemas.microsoft.com/office/drawing/2014/main" id="{A712A5D6-F0E4-0856-BF8C-9A262290089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192547" y="2329348"/>
                  <a:ext cx="3013602" cy="20645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" name="Picture 8">
                  <a:extLst>
                    <a:ext uri="{FF2B5EF4-FFF2-40B4-BE49-F238E27FC236}">
                      <a16:creationId xmlns:a16="http://schemas.microsoft.com/office/drawing/2014/main" id="{2476528B-B3FD-FF3B-C363-A84EE725181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175013" y="2397816"/>
                  <a:ext cx="3013602" cy="20645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114" name="Picture 18">
                <a:extLst>
                  <a:ext uri="{FF2B5EF4-FFF2-40B4-BE49-F238E27FC236}">
                    <a16:creationId xmlns:a16="http://schemas.microsoft.com/office/drawing/2014/main" id="{72EFF95E-9091-058D-1EFA-8EAB7DA2F11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196323" y="2522347"/>
                <a:ext cx="3013602" cy="20645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4100" name="Picture 4">
              <a:extLst>
                <a:ext uri="{FF2B5EF4-FFF2-40B4-BE49-F238E27FC236}">
                  <a16:creationId xmlns:a16="http://schemas.microsoft.com/office/drawing/2014/main" id="{FDCBB849-92D9-3638-5A43-3B1E00927DB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05980" y="2605422"/>
              <a:ext cx="3013602" cy="2064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E8E6B196-43DB-4CEC-633F-12ED7D420331}"/>
              </a:ext>
            </a:extLst>
          </p:cNvPr>
          <p:cNvSpPr/>
          <p:nvPr/>
        </p:nvSpPr>
        <p:spPr>
          <a:xfrm>
            <a:off x="9852439" y="3440618"/>
            <a:ext cx="916108" cy="26741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halted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4C4C5A9-8D89-681A-E6F8-29D2FA688533}"/>
              </a:ext>
            </a:extLst>
          </p:cNvPr>
          <p:cNvGrpSpPr/>
          <p:nvPr/>
        </p:nvGrpSpPr>
        <p:grpSpPr>
          <a:xfrm>
            <a:off x="6211882" y="2222199"/>
            <a:ext cx="3050549" cy="2510499"/>
            <a:chOff x="6221458" y="2265248"/>
            <a:chExt cx="3050549" cy="2510499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56837E3F-912F-0EA0-9C30-785C24D76463}"/>
                </a:ext>
              </a:extLst>
            </p:cNvPr>
            <p:cNvGrpSpPr/>
            <p:nvPr/>
          </p:nvGrpSpPr>
          <p:grpSpPr>
            <a:xfrm>
              <a:off x="6221458" y="2265248"/>
              <a:ext cx="3037881" cy="2426744"/>
              <a:chOff x="6227030" y="2209036"/>
              <a:chExt cx="3037881" cy="2426744"/>
            </a:xfrm>
          </p:grpSpPr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0C5CC512-BFCC-3B6C-6C87-BC6E787FDAAE}"/>
                  </a:ext>
                </a:extLst>
              </p:cNvPr>
              <p:cNvGrpSpPr/>
              <p:nvPr/>
            </p:nvGrpSpPr>
            <p:grpSpPr>
              <a:xfrm>
                <a:off x="6227030" y="2209036"/>
                <a:ext cx="3027159" cy="2356852"/>
                <a:chOff x="6257607" y="2206191"/>
                <a:chExt cx="3027159" cy="2356852"/>
              </a:xfrm>
            </p:grpSpPr>
            <p:grpSp>
              <p:nvGrpSpPr>
                <p:cNvPr id="18" name="Group 17">
                  <a:extLst>
                    <a:ext uri="{FF2B5EF4-FFF2-40B4-BE49-F238E27FC236}">
                      <a16:creationId xmlns:a16="http://schemas.microsoft.com/office/drawing/2014/main" id="{992AF73E-54D4-B75D-B717-3C9C5BDC7A9A}"/>
                    </a:ext>
                  </a:extLst>
                </p:cNvPr>
                <p:cNvGrpSpPr/>
                <p:nvPr/>
              </p:nvGrpSpPr>
              <p:grpSpPr>
                <a:xfrm>
                  <a:off x="6257607" y="2206191"/>
                  <a:ext cx="3013604" cy="2278836"/>
                  <a:chOff x="6257607" y="2234766"/>
                  <a:chExt cx="3013604" cy="2278836"/>
                </a:xfrm>
              </p:grpSpPr>
              <p:pic>
                <p:nvPicPr>
                  <p:cNvPr id="2056" name="Picture 8">
                    <a:extLst>
                      <a:ext uri="{FF2B5EF4-FFF2-40B4-BE49-F238E27FC236}">
                        <a16:creationId xmlns:a16="http://schemas.microsoft.com/office/drawing/2014/main" id="{68812EB7-DFF5-40D0-B201-D4B75D88B0F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307740" y="2234766"/>
                    <a:ext cx="2783049" cy="193520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6" name="Picture 8">
                    <a:extLst>
                      <a:ext uri="{FF2B5EF4-FFF2-40B4-BE49-F238E27FC236}">
                        <a16:creationId xmlns:a16="http://schemas.microsoft.com/office/drawing/2014/main" id="{5312968A-C888-1530-54AD-F3EED0F4A3C7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280506" y="2299558"/>
                    <a:ext cx="2968986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042" name="Picture 18">
                    <a:extLst>
                      <a:ext uri="{FF2B5EF4-FFF2-40B4-BE49-F238E27FC236}">
                        <a16:creationId xmlns:a16="http://schemas.microsoft.com/office/drawing/2014/main" id="{EB1710A7-D273-F6E2-CC5B-BEF9BA57830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257608" y="2379201"/>
                    <a:ext cx="3013603" cy="206450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" name="Picture 4">
                    <a:extLst>
                      <a:ext uri="{FF2B5EF4-FFF2-40B4-BE49-F238E27FC236}">
                        <a16:creationId xmlns:a16="http://schemas.microsoft.com/office/drawing/2014/main" id="{5D9BB651-C483-9D58-B816-538F5A00E4A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257607" y="2449102"/>
                    <a:ext cx="3013603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110" name="Picture 14">
                  <a:extLst>
                    <a:ext uri="{FF2B5EF4-FFF2-40B4-BE49-F238E27FC236}">
                      <a16:creationId xmlns:a16="http://schemas.microsoft.com/office/drawing/2014/main" id="{8065E0FE-CC05-52E9-9F90-DCC81ECFFA7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71164" y="2498543"/>
                  <a:ext cx="3013602" cy="20645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104" name="Picture 8">
                <a:extLst>
                  <a:ext uri="{FF2B5EF4-FFF2-40B4-BE49-F238E27FC236}">
                    <a16:creationId xmlns:a16="http://schemas.microsoft.com/office/drawing/2014/main" id="{9CE35E34-3756-B2AF-C4C9-FAA970437A2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51309" y="2571280"/>
                <a:ext cx="3013602" cy="20645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5" name="Picture 10">
              <a:extLst>
                <a:ext uri="{FF2B5EF4-FFF2-40B4-BE49-F238E27FC236}">
                  <a16:creationId xmlns:a16="http://schemas.microsoft.com/office/drawing/2014/main" id="{36038720-9935-8EBD-1C6C-9665F335C35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58405" y="2711247"/>
              <a:ext cx="3013602" cy="2064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61908AF0-6B89-3437-756F-D5D35C323A60}"/>
              </a:ext>
            </a:extLst>
          </p:cNvPr>
          <p:cNvSpPr/>
          <p:nvPr/>
        </p:nvSpPr>
        <p:spPr>
          <a:xfrm>
            <a:off x="9827193" y="5873603"/>
            <a:ext cx="916108" cy="26741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halted</a:t>
            </a:r>
          </a:p>
        </p:txBody>
      </p:sp>
    </p:spTree>
    <p:extLst>
      <p:ext uri="{BB962C8B-B14F-4D97-AF65-F5344CB8AC3E}">
        <p14:creationId xmlns:p14="http://schemas.microsoft.com/office/powerpoint/2010/main" val="11297976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a040x130 relaxation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F810CC4-E435-53A5-E2E5-7E20C946638C}"/>
              </a:ext>
            </a:extLst>
          </p:cNvPr>
          <p:cNvGrpSpPr/>
          <p:nvPr/>
        </p:nvGrpSpPr>
        <p:grpSpPr>
          <a:xfrm>
            <a:off x="5045223" y="3383354"/>
            <a:ext cx="3047217" cy="2750873"/>
            <a:chOff x="5337704" y="662779"/>
            <a:chExt cx="5370513" cy="4848227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DD5C5D8F-4E95-92C7-41D9-A1C1CF8D1D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7704" y="662780"/>
              <a:ext cx="24955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6">
              <a:extLst>
                <a:ext uri="{FF2B5EF4-FFF2-40B4-BE49-F238E27FC236}">
                  <a16:creationId xmlns:a16="http://schemas.microsoft.com/office/drawing/2014/main" id="{888B4FAF-7F30-2E3A-5B9E-9B3C023E10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07705" y="662781"/>
              <a:ext cx="2600325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52FDB6EB-1880-E879-D217-BEDFDAC0A8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7867" y="662779"/>
              <a:ext cx="28003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64" name="Picture 16">
            <a:extLst>
              <a:ext uri="{FF2B5EF4-FFF2-40B4-BE49-F238E27FC236}">
                <a16:creationId xmlns:a16="http://schemas.microsoft.com/office/drawing/2014/main" id="{FDA7F366-A02D-CBBA-6E7A-5D85302BE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8801" y="814049"/>
            <a:ext cx="2780385" cy="2278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5733038-C6B3-BC98-B963-D445A8DCEE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85" y="1862668"/>
            <a:ext cx="4605340" cy="3357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59ED030-F0B7-2ECF-CC3B-B6E4F94416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228"/>
          <a:stretch/>
        </p:blipFill>
        <p:spPr bwMode="auto">
          <a:xfrm>
            <a:off x="7297984" y="3383353"/>
            <a:ext cx="1066361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2">
            <a:extLst>
              <a:ext uri="{FF2B5EF4-FFF2-40B4-BE49-F238E27FC236}">
                <a16:creationId xmlns:a16="http://schemas.microsoft.com/office/drawing/2014/main" id="{0DF1800E-C2F2-9BA0-46A2-A208CCA3D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467" y="3374494"/>
            <a:ext cx="1934798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>
            <a:extLst>
              <a:ext uri="{FF2B5EF4-FFF2-40B4-BE49-F238E27FC236}">
                <a16:creationId xmlns:a16="http://schemas.microsoft.com/office/drawing/2014/main" id="{49E6A0D3-AD8C-CD52-7479-13F54C44D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1454" y="3395655"/>
            <a:ext cx="2048292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81326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a040x130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3343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 relaxation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9B53112C-1FAA-B090-9891-A829699C70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038" y="1966351"/>
            <a:ext cx="4805361" cy="2924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7DF5E1D3-FD5A-D06D-8283-AA5DF5E34D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1061" y="3343275"/>
            <a:ext cx="1801226" cy="2947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>
            <a:extLst>
              <a:ext uri="{FF2B5EF4-FFF2-40B4-BE49-F238E27FC236}">
                <a16:creationId xmlns:a16="http://schemas.microsoft.com/office/drawing/2014/main" id="{63424296-F2C8-172E-AB08-D6DC90D44D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3343275"/>
            <a:ext cx="2143125" cy="2948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>
            <a:extLst>
              <a:ext uri="{FF2B5EF4-FFF2-40B4-BE49-F238E27FC236}">
                <a16:creationId xmlns:a16="http://schemas.microsoft.com/office/drawing/2014/main" id="{824AA3EA-D597-66CF-2375-B6B3B233FE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6625" y="3343275"/>
            <a:ext cx="2316892" cy="2948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>
            <a:extLst>
              <a:ext uri="{FF2B5EF4-FFF2-40B4-BE49-F238E27FC236}">
                <a16:creationId xmlns:a16="http://schemas.microsoft.com/office/drawing/2014/main" id="{31447373-5EBC-CBBB-9FCA-A133A989F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3000" y="3343275"/>
            <a:ext cx="2490659" cy="2948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4" name="Picture 12">
            <a:extLst>
              <a:ext uri="{FF2B5EF4-FFF2-40B4-BE49-F238E27FC236}">
                <a16:creationId xmlns:a16="http://schemas.microsoft.com/office/drawing/2014/main" id="{D8636A9E-790B-3150-DE35-D1269CC60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9940" y="1029162"/>
            <a:ext cx="2643186" cy="2166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89364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D9A23B08-F81B-7E9E-E77B-61CCEF874F4B}"/>
              </a:ext>
            </a:extLst>
          </p:cNvPr>
          <p:cNvGrpSpPr/>
          <p:nvPr/>
        </p:nvGrpSpPr>
        <p:grpSpPr>
          <a:xfrm>
            <a:off x="9135490" y="4538878"/>
            <a:ext cx="3039306" cy="2224103"/>
            <a:chOff x="9114707" y="4572706"/>
            <a:chExt cx="3039306" cy="2224103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51A77CF3-00EC-DDD8-8277-C9D1BD4CBFF1}"/>
                </a:ext>
              </a:extLst>
            </p:cNvPr>
            <p:cNvGrpSpPr/>
            <p:nvPr/>
          </p:nvGrpSpPr>
          <p:grpSpPr>
            <a:xfrm>
              <a:off x="9116673" y="4572706"/>
              <a:ext cx="3037340" cy="2158312"/>
              <a:chOff x="9116673" y="4572706"/>
              <a:chExt cx="3037340" cy="2158312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C97FD809-4A2C-4D98-965C-EC8EE2AA9F49}"/>
                  </a:ext>
                </a:extLst>
              </p:cNvPr>
              <p:cNvGrpSpPr/>
              <p:nvPr/>
            </p:nvGrpSpPr>
            <p:grpSpPr>
              <a:xfrm>
                <a:off x="9129432" y="4572706"/>
                <a:ext cx="3024581" cy="2079870"/>
                <a:chOff x="9147196" y="4683096"/>
                <a:chExt cx="3024581" cy="2079870"/>
              </a:xfrm>
            </p:grpSpPr>
            <p:pic>
              <p:nvPicPr>
                <p:cNvPr id="4106" name="Picture 10">
                  <a:extLst>
                    <a:ext uri="{FF2B5EF4-FFF2-40B4-BE49-F238E27FC236}">
                      <a16:creationId xmlns:a16="http://schemas.microsoft.com/office/drawing/2014/main" id="{D4869BC6-5E18-2E69-A32D-E582653D7E8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147196" y="4683096"/>
                  <a:ext cx="3024581" cy="200196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40" name="Picture 16">
                  <a:extLst>
                    <a:ext uri="{FF2B5EF4-FFF2-40B4-BE49-F238E27FC236}">
                      <a16:creationId xmlns:a16="http://schemas.microsoft.com/office/drawing/2014/main" id="{4D761069-70D0-A6C4-E770-E156F95F09C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147197" y="4761001"/>
                  <a:ext cx="3024580" cy="200196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2" name="Picture 18">
                <a:extLst>
                  <a:ext uri="{FF2B5EF4-FFF2-40B4-BE49-F238E27FC236}">
                    <a16:creationId xmlns:a16="http://schemas.microsoft.com/office/drawing/2014/main" id="{64FDF832-D2E0-0AFC-5C0B-2A6475A87C4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116673" y="4729053"/>
                <a:ext cx="3024580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45A8E07C-E098-3D44-91DB-69D84D70072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14707" y="4794844"/>
              <a:ext cx="3024580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0" name="Picture 2">
            <a:extLst>
              <a:ext uri="{FF2B5EF4-FFF2-40B4-BE49-F238E27FC236}">
                <a16:creationId xmlns:a16="http://schemas.microsoft.com/office/drawing/2014/main" id="{55D694E5-4C13-AD7A-5A48-63979970F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643" y="1058747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EB8F6797-5F1E-E798-F852-C4754D7B3E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1420" y="2925630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613BD4B6-3925-5020-19CD-5CA541869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1244" y="4856035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D170826C-C2B4-00F7-CDB2-F3DD841F04A3}"/>
              </a:ext>
            </a:extLst>
          </p:cNvPr>
          <p:cNvGrpSpPr/>
          <p:nvPr/>
        </p:nvGrpSpPr>
        <p:grpSpPr>
          <a:xfrm>
            <a:off x="7711539" y="86318"/>
            <a:ext cx="3105950" cy="2300661"/>
            <a:chOff x="7648310" y="171976"/>
            <a:chExt cx="3105950" cy="2300661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194A35FB-22D7-A7B3-1634-A42993543E2B}"/>
                </a:ext>
              </a:extLst>
            </p:cNvPr>
            <p:cNvGrpSpPr/>
            <p:nvPr/>
          </p:nvGrpSpPr>
          <p:grpSpPr>
            <a:xfrm>
              <a:off x="7648310" y="171976"/>
              <a:ext cx="3105950" cy="2193453"/>
              <a:chOff x="7578929" y="775698"/>
              <a:chExt cx="3105950" cy="2193453"/>
            </a:xfrm>
          </p:grpSpPr>
          <p:pic>
            <p:nvPicPr>
              <p:cNvPr id="4098" name="Picture 2">
                <a:extLst>
                  <a:ext uri="{FF2B5EF4-FFF2-40B4-BE49-F238E27FC236}">
                    <a16:creationId xmlns:a16="http://schemas.microsoft.com/office/drawing/2014/main" id="{BF812381-66F9-3F2D-95E2-8ECCB2A9BA2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580278" y="775698"/>
                <a:ext cx="3024580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6" name="Picture 12">
                <a:extLst>
                  <a:ext uri="{FF2B5EF4-FFF2-40B4-BE49-F238E27FC236}">
                    <a16:creationId xmlns:a16="http://schemas.microsoft.com/office/drawing/2014/main" id="{BCE881F8-EF4C-5451-6AFE-EBAC43E0362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578929" y="913327"/>
                <a:ext cx="3105950" cy="205582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36BFB1B1-3CEE-B8FC-5CB1-3CFF65251F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58285" y="470672"/>
              <a:ext cx="3024580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3D5CB47-C611-52C0-CD55-C0FCDF123EAB}"/>
              </a:ext>
            </a:extLst>
          </p:cNvPr>
          <p:cNvGrpSpPr/>
          <p:nvPr/>
        </p:nvGrpSpPr>
        <p:grpSpPr>
          <a:xfrm>
            <a:off x="9118740" y="2371946"/>
            <a:ext cx="3035273" cy="2289015"/>
            <a:chOff x="9118738" y="2330407"/>
            <a:chExt cx="3035273" cy="2289015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D21E1803-7FCF-66A7-4F9E-03DB8755B69D}"/>
                </a:ext>
              </a:extLst>
            </p:cNvPr>
            <p:cNvGrpSpPr/>
            <p:nvPr/>
          </p:nvGrpSpPr>
          <p:grpSpPr>
            <a:xfrm>
              <a:off x="9124703" y="2330407"/>
              <a:ext cx="3029308" cy="2140254"/>
              <a:chOff x="9210248" y="2575462"/>
              <a:chExt cx="3029308" cy="2140254"/>
            </a:xfrm>
          </p:grpSpPr>
          <p:pic>
            <p:nvPicPr>
              <p:cNvPr id="4104" name="Picture 8">
                <a:extLst>
                  <a:ext uri="{FF2B5EF4-FFF2-40B4-BE49-F238E27FC236}">
                    <a16:creationId xmlns:a16="http://schemas.microsoft.com/office/drawing/2014/main" id="{551A3F25-9BA2-C70C-C204-B63131EA756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14976" y="2575462"/>
                <a:ext cx="3024580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8" name="Picture 14">
                <a:extLst>
                  <a:ext uri="{FF2B5EF4-FFF2-40B4-BE49-F238E27FC236}">
                    <a16:creationId xmlns:a16="http://schemas.microsoft.com/office/drawing/2014/main" id="{7B248A61-F809-98E7-4018-411E3F19548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10248" y="2713751"/>
                <a:ext cx="3024580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6" name="Picture 12">
              <a:extLst>
                <a:ext uri="{FF2B5EF4-FFF2-40B4-BE49-F238E27FC236}">
                  <a16:creationId xmlns:a16="http://schemas.microsoft.com/office/drawing/2014/main" id="{D53732B7-DE6B-12CB-ED37-7A093931BE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18738" y="2617457"/>
              <a:ext cx="3024580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B77AEE4-EDD8-1FAB-CA11-D42B31F7DC22}"/>
              </a:ext>
            </a:extLst>
          </p:cNvPr>
          <p:cNvGrpSpPr/>
          <p:nvPr/>
        </p:nvGrpSpPr>
        <p:grpSpPr>
          <a:xfrm>
            <a:off x="6254795" y="4574810"/>
            <a:ext cx="3045967" cy="2283190"/>
            <a:chOff x="6247021" y="4637574"/>
            <a:chExt cx="3045967" cy="228319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3651AB4-C7C2-B4A8-910A-FDEF766EE454}"/>
                </a:ext>
              </a:extLst>
            </p:cNvPr>
            <p:cNvGrpSpPr/>
            <p:nvPr/>
          </p:nvGrpSpPr>
          <p:grpSpPr>
            <a:xfrm>
              <a:off x="6257714" y="4637574"/>
              <a:ext cx="3035274" cy="2147006"/>
              <a:chOff x="6283283" y="4651821"/>
              <a:chExt cx="3035274" cy="2147006"/>
            </a:xfrm>
          </p:grpSpPr>
          <p:pic>
            <p:nvPicPr>
              <p:cNvPr id="4102" name="Picture 6">
                <a:extLst>
                  <a:ext uri="{FF2B5EF4-FFF2-40B4-BE49-F238E27FC236}">
                    <a16:creationId xmlns:a16="http://schemas.microsoft.com/office/drawing/2014/main" id="{F0E7CE60-7737-9D02-8239-761EDE71FB9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93976" y="4651821"/>
                <a:ext cx="3024581" cy="200196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44" name="Picture 20">
                <a:extLst>
                  <a:ext uri="{FF2B5EF4-FFF2-40B4-BE49-F238E27FC236}">
                    <a16:creationId xmlns:a16="http://schemas.microsoft.com/office/drawing/2014/main" id="{33FF6991-DC24-4C11-5915-9409FF05AE0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83283" y="4796861"/>
                <a:ext cx="3024581" cy="200196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" name="Picture 16">
              <a:extLst>
                <a:ext uri="{FF2B5EF4-FFF2-40B4-BE49-F238E27FC236}">
                  <a16:creationId xmlns:a16="http://schemas.microsoft.com/office/drawing/2014/main" id="{52E0B6B1-17AB-02CD-4525-08BBB85600B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47021" y="4918798"/>
              <a:ext cx="3024581" cy="20019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EC4EE9B1-83D8-CC0B-3A4A-E255BA6F8C91}"/>
              </a:ext>
            </a:extLst>
          </p:cNvPr>
          <p:cNvSpPr/>
          <p:nvPr/>
        </p:nvSpPr>
        <p:spPr>
          <a:xfrm>
            <a:off x="8583505" y="1130665"/>
            <a:ext cx="916108" cy="26741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halted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63B91A4-B0FC-5AB9-288C-2A4020C8C826}"/>
              </a:ext>
            </a:extLst>
          </p:cNvPr>
          <p:cNvSpPr/>
          <p:nvPr/>
        </p:nvSpPr>
        <p:spPr>
          <a:xfrm>
            <a:off x="7087745" y="5619987"/>
            <a:ext cx="916108" cy="26741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halted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26ADC40-B96E-B8F9-58FA-8FD6436F6699}"/>
              </a:ext>
            </a:extLst>
          </p:cNvPr>
          <p:cNvSpPr/>
          <p:nvPr/>
        </p:nvSpPr>
        <p:spPr>
          <a:xfrm>
            <a:off x="9951859" y="3375465"/>
            <a:ext cx="916108" cy="26741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halted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14C7292-7B6B-A80C-8FD2-4A9E92D12A70}"/>
              </a:ext>
            </a:extLst>
          </p:cNvPr>
          <p:cNvGrpSpPr/>
          <p:nvPr/>
        </p:nvGrpSpPr>
        <p:grpSpPr>
          <a:xfrm>
            <a:off x="6212627" y="2402980"/>
            <a:ext cx="3035274" cy="2216442"/>
            <a:chOff x="6283284" y="2353800"/>
            <a:chExt cx="3035274" cy="2216442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5A3E7E17-EA29-1EA8-2C6C-65A8D26A3E8C}"/>
                </a:ext>
              </a:extLst>
            </p:cNvPr>
            <p:cNvGrpSpPr/>
            <p:nvPr/>
          </p:nvGrpSpPr>
          <p:grpSpPr>
            <a:xfrm>
              <a:off x="6283284" y="2353800"/>
              <a:ext cx="3024581" cy="2139494"/>
              <a:chOff x="6283284" y="2353800"/>
              <a:chExt cx="3024581" cy="2139494"/>
            </a:xfrm>
          </p:grpSpPr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EAA5A746-D7CD-B6CA-0E07-84F6F40C4559}"/>
                  </a:ext>
                </a:extLst>
              </p:cNvPr>
              <p:cNvGrpSpPr/>
              <p:nvPr/>
            </p:nvGrpSpPr>
            <p:grpSpPr>
              <a:xfrm>
                <a:off x="6283284" y="2353800"/>
                <a:ext cx="3024580" cy="2071402"/>
                <a:chOff x="6271818" y="2556915"/>
                <a:chExt cx="3024580" cy="2071402"/>
              </a:xfrm>
            </p:grpSpPr>
            <p:pic>
              <p:nvPicPr>
                <p:cNvPr id="4100" name="Picture 4">
                  <a:extLst>
                    <a:ext uri="{FF2B5EF4-FFF2-40B4-BE49-F238E27FC236}">
                      <a16:creationId xmlns:a16="http://schemas.microsoft.com/office/drawing/2014/main" id="{B34C4F9C-C442-F47A-F01B-9F653CD733B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71818" y="2556915"/>
                  <a:ext cx="3024580" cy="200196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42" name="Picture 18">
                  <a:extLst>
                    <a:ext uri="{FF2B5EF4-FFF2-40B4-BE49-F238E27FC236}">
                      <a16:creationId xmlns:a16="http://schemas.microsoft.com/office/drawing/2014/main" id="{644D4B82-4BBA-3426-6785-8FAC6D1FB11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71818" y="2626352"/>
                  <a:ext cx="3024580" cy="200196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8" name="Picture 14">
                <a:extLst>
                  <a:ext uri="{FF2B5EF4-FFF2-40B4-BE49-F238E27FC236}">
                    <a16:creationId xmlns:a16="http://schemas.microsoft.com/office/drawing/2014/main" id="{1B30CE70-51BE-1CD8-7B9C-7790AC746A2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83284" y="2491328"/>
                <a:ext cx="3024581" cy="200196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09576D98-ED3F-7624-8622-AA64DEE4C1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93977" y="2568276"/>
              <a:ext cx="3024581" cy="20019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9381444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14349</TotalTime>
  <Words>579</Words>
  <Application>Microsoft Office PowerPoint</Application>
  <PresentationFormat>Widescreen</PresentationFormat>
  <Paragraphs>93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Arial</vt:lpstr>
      <vt:lpstr>Calibri</vt:lpstr>
      <vt:lpstr>Calibri Light</vt:lpstr>
      <vt:lpstr>Cambria Math</vt:lpstr>
      <vt:lpstr>Wingdings</vt:lpstr>
      <vt:lpstr>Office Theme</vt:lpstr>
      <vt:lpstr>    X200          x170         x130            x120          x100</vt:lpstr>
      <vt:lpstr>a040x100 relaxation</vt:lpstr>
      <vt:lpstr>a040x100 seed</vt:lpstr>
      <vt:lpstr>a040x120 relaxation</vt:lpstr>
      <vt:lpstr>a040x120 seed</vt:lpstr>
      <vt:lpstr>a040x130 relaxation</vt:lpstr>
      <vt:lpstr>a040x130 seed</vt:lpstr>
      <vt:lpstr>a040x170 relaxation</vt:lpstr>
      <vt:lpstr>a040x170 seed</vt:lpstr>
      <vt:lpstr>a040x170s015 seed</vt:lpstr>
      <vt:lpstr>a040x170s010 seed</vt:lpstr>
      <vt:lpstr>a040x200 relaxation</vt:lpstr>
      <vt:lpstr>a040x200 seed</vt:lpstr>
      <vt:lpstr>Zhulina JCP 1998</vt:lpstr>
      <vt:lpstr>Carrillo Langmuir 2009</vt:lpstr>
      <vt:lpstr>Parallelization</vt:lpstr>
      <vt:lpstr>Equations</vt:lpstr>
      <vt:lpstr>Scaling (Alexander—de Gennes brush)</vt:lpstr>
      <vt:lpstr>ϕ_p: DGC (3D; NxNy=1) vs MDE (1D)</vt:lpstr>
      <vt:lpstr>Numericals</vt:lpstr>
      <vt:lpstr>3D</vt:lpstr>
      <vt:lpstr>z-FFT vs z-FD (MDE) – REDFT01 xy(z)</vt:lpstr>
      <vt:lpstr>Specifying Grafted Points</vt:lpstr>
      <vt:lpstr>Strategy</vt:lpstr>
      <vt:lpstr>Test conditions</vt:lpstr>
      <vt:lpstr>PowerPoint Presentation</vt:lpstr>
      <vt:lpstr>PowerPoint Presentation</vt:lpstr>
      <vt:lpstr>Other conditions  (full and half results overlapped to show match)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128</cp:revision>
  <dcterms:created xsi:type="dcterms:W3CDTF">2023-07-26T17:49:20Z</dcterms:created>
  <dcterms:modified xsi:type="dcterms:W3CDTF">2024-09-17T21:51:53Z</dcterms:modified>
</cp:coreProperties>
</file>